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27" Type="http://schemas.openxmlformats.org/officeDocument/2006/relationships/slide" Target="slides/slide122.xml"/><Relationship Id="rId126" Type="http://schemas.openxmlformats.org/officeDocument/2006/relationships/slide" Target="slides/slide121.xml"/><Relationship Id="rId26" Type="http://schemas.openxmlformats.org/officeDocument/2006/relationships/slide" Target="slides/slide21.xml"/><Relationship Id="rId121" Type="http://schemas.openxmlformats.org/officeDocument/2006/relationships/slide" Target="slides/slide116.xml"/><Relationship Id="rId25" Type="http://schemas.openxmlformats.org/officeDocument/2006/relationships/slide" Target="slides/slide20.xml"/><Relationship Id="rId120" Type="http://schemas.openxmlformats.org/officeDocument/2006/relationships/slide" Target="slides/slide115.xml"/><Relationship Id="rId28" Type="http://schemas.openxmlformats.org/officeDocument/2006/relationships/slide" Target="slides/slide23.xml"/><Relationship Id="rId27" Type="http://schemas.openxmlformats.org/officeDocument/2006/relationships/slide" Target="slides/slide22.xml"/><Relationship Id="rId125" Type="http://schemas.openxmlformats.org/officeDocument/2006/relationships/slide" Target="slides/slide120.xml"/><Relationship Id="rId29" Type="http://schemas.openxmlformats.org/officeDocument/2006/relationships/slide" Target="slides/slide24.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9" Type="http://schemas.openxmlformats.org/officeDocument/2006/relationships/slide" Target="slides/slide114.xml"/><Relationship Id="rId15" Type="http://schemas.openxmlformats.org/officeDocument/2006/relationships/slide" Target="slides/slide10.xml"/><Relationship Id="rId110" Type="http://schemas.openxmlformats.org/officeDocument/2006/relationships/slide" Target="slides/slide105.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slide" Target="slides/slide109.xml"/><Relationship Id="rId18" Type="http://schemas.openxmlformats.org/officeDocument/2006/relationships/slide" Target="slides/slide13.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jpg>
</file>

<file path=ppt/media/image2.jpg>
</file>

<file path=ppt/media/image3.jp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651ef831d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651ef831d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9" name="Shape 649"/>
        <p:cNvGrpSpPr/>
        <p:nvPr/>
      </p:nvGrpSpPr>
      <p:grpSpPr>
        <a:xfrm>
          <a:off x="0" y="0"/>
          <a:ext cx="0" cy="0"/>
          <a:chOff x="0" y="0"/>
          <a:chExt cx="0" cy="0"/>
        </a:xfrm>
      </p:grpSpPr>
      <p:sp>
        <p:nvSpPr>
          <p:cNvPr id="650" name="Google Shape;650;g6a52e3041489dbe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6a52e3041489dbe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5" name="Shape 655"/>
        <p:cNvGrpSpPr/>
        <p:nvPr/>
      </p:nvGrpSpPr>
      <p:grpSpPr>
        <a:xfrm>
          <a:off x="0" y="0"/>
          <a:ext cx="0" cy="0"/>
          <a:chOff x="0" y="0"/>
          <a:chExt cx="0" cy="0"/>
        </a:xfrm>
      </p:grpSpPr>
      <p:sp>
        <p:nvSpPr>
          <p:cNvPr id="656" name="Google Shape;656;g3c86d0d32fd1c0e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3c86d0d32fd1c0e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1" name="Shape 661"/>
        <p:cNvGrpSpPr/>
        <p:nvPr/>
      </p:nvGrpSpPr>
      <p:grpSpPr>
        <a:xfrm>
          <a:off x="0" y="0"/>
          <a:ext cx="0" cy="0"/>
          <a:chOff x="0" y="0"/>
          <a:chExt cx="0" cy="0"/>
        </a:xfrm>
      </p:grpSpPr>
      <p:sp>
        <p:nvSpPr>
          <p:cNvPr id="662" name="Google Shape;662;g3c86d0d32fd1c0e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3c86d0d32fd1c0e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7" name="Shape 667"/>
        <p:cNvGrpSpPr/>
        <p:nvPr/>
      </p:nvGrpSpPr>
      <p:grpSpPr>
        <a:xfrm>
          <a:off x="0" y="0"/>
          <a:ext cx="0" cy="0"/>
          <a:chOff x="0" y="0"/>
          <a:chExt cx="0" cy="0"/>
        </a:xfrm>
      </p:grpSpPr>
      <p:sp>
        <p:nvSpPr>
          <p:cNvPr id="668" name="Google Shape;668;g2a1ef6dc3781e8f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2a1ef6dc3781e8f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3" name="Shape 673"/>
        <p:cNvGrpSpPr/>
        <p:nvPr/>
      </p:nvGrpSpPr>
      <p:grpSpPr>
        <a:xfrm>
          <a:off x="0" y="0"/>
          <a:ext cx="0" cy="0"/>
          <a:chOff x="0" y="0"/>
          <a:chExt cx="0" cy="0"/>
        </a:xfrm>
      </p:grpSpPr>
      <p:sp>
        <p:nvSpPr>
          <p:cNvPr id="674" name="Google Shape;674;g763e85b1be4ce7d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763e85b1be4ce7d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9" name="Shape 679"/>
        <p:cNvGrpSpPr/>
        <p:nvPr/>
      </p:nvGrpSpPr>
      <p:grpSpPr>
        <a:xfrm>
          <a:off x="0" y="0"/>
          <a:ext cx="0" cy="0"/>
          <a:chOff x="0" y="0"/>
          <a:chExt cx="0" cy="0"/>
        </a:xfrm>
      </p:grpSpPr>
      <p:sp>
        <p:nvSpPr>
          <p:cNvPr id="680" name="Google Shape;680;g30b4d22879a3a72b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30b4d22879a3a72b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6" name="Shape 686"/>
        <p:cNvGrpSpPr/>
        <p:nvPr/>
      </p:nvGrpSpPr>
      <p:grpSpPr>
        <a:xfrm>
          <a:off x="0" y="0"/>
          <a:ext cx="0" cy="0"/>
          <a:chOff x="0" y="0"/>
          <a:chExt cx="0" cy="0"/>
        </a:xfrm>
      </p:grpSpPr>
      <p:sp>
        <p:nvSpPr>
          <p:cNvPr id="687" name="Google Shape;687;g76d09a682c289d0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76d09a682c289d0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2" name="Shape 692"/>
        <p:cNvGrpSpPr/>
        <p:nvPr/>
      </p:nvGrpSpPr>
      <p:grpSpPr>
        <a:xfrm>
          <a:off x="0" y="0"/>
          <a:ext cx="0" cy="0"/>
          <a:chOff x="0" y="0"/>
          <a:chExt cx="0" cy="0"/>
        </a:xfrm>
      </p:grpSpPr>
      <p:sp>
        <p:nvSpPr>
          <p:cNvPr id="693" name="Google Shape;693;g44f7f5d13ec38de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44f7f5d13ec38de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8" name="Shape 698"/>
        <p:cNvGrpSpPr/>
        <p:nvPr/>
      </p:nvGrpSpPr>
      <p:grpSpPr>
        <a:xfrm>
          <a:off x="0" y="0"/>
          <a:ext cx="0" cy="0"/>
          <a:chOff x="0" y="0"/>
          <a:chExt cx="0" cy="0"/>
        </a:xfrm>
      </p:grpSpPr>
      <p:sp>
        <p:nvSpPr>
          <p:cNvPr id="699" name="Google Shape;699;g709d18831a9e1c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709d18831a9e1c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4" name="Shape 704"/>
        <p:cNvGrpSpPr/>
        <p:nvPr/>
      </p:nvGrpSpPr>
      <p:grpSpPr>
        <a:xfrm>
          <a:off x="0" y="0"/>
          <a:ext cx="0" cy="0"/>
          <a:chOff x="0" y="0"/>
          <a:chExt cx="0" cy="0"/>
        </a:xfrm>
      </p:grpSpPr>
      <p:sp>
        <p:nvSpPr>
          <p:cNvPr id="705" name="Google Shape;705;g4234cff07f7f8d4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4234cff07f7f8d4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1bc7be7b19c8735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bc7be7b19c8735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0" name="Shape 710"/>
        <p:cNvGrpSpPr/>
        <p:nvPr/>
      </p:nvGrpSpPr>
      <p:grpSpPr>
        <a:xfrm>
          <a:off x="0" y="0"/>
          <a:ext cx="0" cy="0"/>
          <a:chOff x="0" y="0"/>
          <a:chExt cx="0" cy="0"/>
        </a:xfrm>
      </p:grpSpPr>
      <p:sp>
        <p:nvSpPr>
          <p:cNvPr id="711" name="Google Shape;711;g4234cff07f7f8d4c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 name="Google Shape;712;g4234cff07f7f8d4c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6" name="Shape 716"/>
        <p:cNvGrpSpPr/>
        <p:nvPr/>
      </p:nvGrpSpPr>
      <p:grpSpPr>
        <a:xfrm>
          <a:off x="0" y="0"/>
          <a:ext cx="0" cy="0"/>
          <a:chOff x="0" y="0"/>
          <a:chExt cx="0" cy="0"/>
        </a:xfrm>
      </p:grpSpPr>
      <p:sp>
        <p:nvSpPr>
          <p:cNvPr id="717" name="Google Shape;717;g3e411f018df7e4d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3e411f018df7e4d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2" name="Shape 722"/>
        <p:cNvGrpSpPr/>
        <p:nvPr/>
      </p:nvGrpSpPr>
      <p:grpSpPr>
        <a:xfrm>
          <a:off x="0" y="0"/>
          <a:ext cx="0" cy="0"/>
          <a:chOff x="0" y="0"/>
          <a:chExt cx="0" cy="0"/>
        </a:xfrm>
      </p:grpSpPr>
      <p:sp>
        <p:nvSpPr>
          <p:cNvPr id="723" name="Google Shape;723;gfda8ee356c471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 name="Google Shape;724;gfda8ee356c471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8" name="Shape 728"/>
        <p:cNvGrpSpPr/>
        <p:nvPr/>
      </p:nvGrpSpPr>
      <p:grpSpPr>
        <a:xfrm>
          <a:off x="0" y="0"/>
          <a:ext cx="0" cy="0"/>
          <a:chOff x="0" y="0"/>
          <a:chExt cx="0" cy="0"/>
        </a:xfrm>
      </p:grpSpPr>
      <p:sp>
        <p:nvSpPr>
          <p:cNvPr id="729" name="Google Shape;729;gfda8ee356c47137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fda8ee356c47137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4" name="Shape 734"/>
        <p:cNvGrpSpPr/>
        <p:nvPr/>
      </p:nvGrpSpPr>
      <p:grpSpPr>
        <a:xfrm>
          <a:off x="0" y="0"/>
          <a:ext cx="0" cy="0"/>
          <a:chOff x="0" y="0"/>
          <a:chExt cx="0" cy="0"/>
        </a:xfrm>
      </p:grpSpPr>
      <p:sp>
        <p:nvSpPr>
          <p:cNvPr id="735" name="Google Shape;735;g20a788bb470703ae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 name="Google Shape;736;g20a788bb470703ae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0" name="Shape 740"/>
        <p:cNvGrpSpPr/>
        <p:nvPr/>
      </p:nvGrpSpPr>
      <p:grpSpPr>
        <a:xfrm>
          <a:off x="0" y="0"/>
          <a:ext cx="0" cy="0"/>
          <a:chOff x="0" y="0"/>
          <a:chExt cx="0" cy="0"/>
        </a:xfrm>
      </p:grpSpPr>
      <p:sp>
        <p:nvSpPr>
          <p:cNvPr id="741" name="Google Shape;741;gd87c8fe59278af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d87c8fe59278af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6" name="Shape 746"/>
        <p:cNvGrpSpPr/>
        <p:nvPr/>
      </p:nvGrpSpPr>
      <p:grpSpPr>
        <a:xfrm>
          <a:off x="0" y="0"/>
          <a:ext cx="0" cy="0"/>
          <a:chOff x="0" y="0"/>
          <a:chExt cx="0" cy="0"/>
        </a:xfrm>
      </p:grpSpPr>
      <p:sp>
        <p:nvSpPr>
          <p:cNvPr id="747" name="Google Shape;747;g3e411f018df7e4d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3e411f018df7e4d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2" name="Shape 752"/>
        <p:cNvGrpSpPr/>
        <p:nvPr/>
      </p:nvGrpSpPr>
      <p:grpSpPr>
        <a:xfrm>
          <a:off x="0" y="0"/>
          <a:ext cx="0" cy="0"/>
          <a:chOff x="0" y="0"/>
          <a:chExt cx="0" cy="0"/>
        </a:xfrm>
      </p:grpSpPr>
      <p:sp>
        <p:nvSpPr>
          <p:cNvPr id="753" name="Google Shape;753;g3cba04f2911d01bb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3cba04f2911d01bb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1" name="Shape 761"/>
        <p:cNvGrpSpPr/>
        <p:nvPr/>
      </p:nvGrpSpPr>
      <p:grpSpPr>
        <a:xfrm>
          <a:off x="0" y="0"/>
          <a:ext cx="0" cy="0"/>
          <a:chOff x="0" y="0"/>
          <a:chExt cx="0" cy="0"/>
        </a:xfrm>
      </p:grpSpPr>
      <p:sp>
        <p:nvSpPr>
          <p:cNvPr id="762" name="Google Shape;762;g4d7562fd5dcccbd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4d7562fd5dcccbd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7" name="Shape 767"/>
        <p:cNvGrpSpPr/>
        <p:nvPr/>
      </p:nvGrpSpPr>
      <p:grpSpPr>
        <a:xfrm>
          <a:off x="0" y="0"/>
          <a:ext cx="0" cy="0"/>
          <a:chOff x="0" y="0"/>
          <a:chExt cx="0" cy="0"/>
        </a:xfrm>
      </p:grpSpPr>
      <p:sp>
        <p:nvSpPr>
          <p:cNvPr id="768" name="Google Shape;768;g20a788bb470703ae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20a788bb470703ae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1bc7be7b19c87357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bc7be7b19c87357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3" name="Shape 773"/>
        <p:cNvGrpSpPr/>
        <p:nvPr/>
      </p:nvGrpSpPr>
      <p:grpSpPr>
        <a:xfrm>
          <a:off x="0" y="0"/>
          <a:ext cx="0" cy="0"/>
          <a:chOff x="0" y="0"/>
          <a:chExt cx="0" cy="0"/>
        </a:xfrm>
      </p:grpSpPr>
      <p:sp>
        <p:nvSpPr>
          <p:cNvPr id="774" name="Google Shape;774;g357ff0531b783e1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357ff0531b783e1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9" name="Shape 779"/>
        <p:cNvGrpSpPr/>
        <p:nvPr/>
      </p:nvGrpSpPr>
      <p:grpSpPr>
        <a:xfrm>
          <a:off x="0" y="0"/>
          <a:ext cx="0" cy="0"/>
          <a:chOff x="0" y="0"/>
          <a:chExt cx="0" cy="0"/>
        </a:xfrm>
      </p:grpSpPr>
      <p:sp>
        <p:nvSpPr>
          <p:cNvPr id="780" name="Google Shape;780;g7a87628a29f1ef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7a87628a29f1ef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5" name="Shape 785"/>
        <p:cNvGrpSpPr/>
        <p:nvPr/>
      </p:nvGrpSpPr>
      <p:grpSpPr>
        <a:xfrm>
          <a:off x="0" y="0"/>
          <a:ext cx="0" cy="0"/>
          <a:chOff x="0" y="0"/>
          <a:chExt cx="0" cy="0"/>
        </a:xfrm>
      </p:grpSpPr>
      <p:sp>
        <p:nvSpPr>
          <p:cNvPr id="786" name="Google Shape;786;g7a87628a29f1efc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 name="Google Shape;787;g7a87628a29f1efc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32b25e886eda4fcb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2b25e886eda4fcb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32b25e886eda4fcb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2b25e886eda4fcb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77c66dd327234dd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77c66dd327234dd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77c66dd327234dd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77c66dd327234dd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60c0d007124d07f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60c0d007124d07f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393947925f131d2f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93947925f131d2f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6420f386250a95a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6420f386250a95a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64c862a3d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64c862a3d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7b3a49d7f5f72d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7b3a49d7f5f72d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60cc718d3ab94b0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60cc718d3ab94b0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60cc718d3ab94b0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60cc718d3ab94b0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4b79f59255776b5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4b79f59255776b5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8b3090941a3f66a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8b3090941a3f66a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8b3090941a3f66a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8b3090941a3f66a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8b3090941a3f66a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8b3090941a3f66a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201c47b41b7e1a6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01c47b41b7e1a6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4751cf9655afb7c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4751cf9655afb7c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4751cf9655afb7c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4751cf9655afb7c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64c7f4bd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64c7f4bd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48fb59cf695a3c3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48fb59cf695a3c3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71d16e68b1c91d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71d16e68b1c91d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4f8ba2c45415fd9f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4f8ba2c45415fd9f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866ae3b23dcce1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866ae3b23dcce1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866ae3b23dcce17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866ae3b23dcce17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866ae3b23dcce17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866ae3b23dcce17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866ae3b23dcce17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866ae3b23dcce17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3ec8dc7799907a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ec8dc7799907a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3ec8dc7799907a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3ec8dc7799907a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499187994a49407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499187994a49407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64d459a82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64d459a82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499187994a494078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499187994a494078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499187994a494078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499187994a49407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499187994a494078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499187994a494078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g499187994a494078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499187994a494078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g41814c291ad1bb5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41814c291ad1bb5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38583f13720248f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38583f13720248f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38583f13720248f9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38583f13720248f9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731629fb7be4aed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731629fb7be4aed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g29c1fe4f2b83dafe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9c1fe4f2b83dafe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42672d1b49693e4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42672d1b49693e4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3d5c733375387ade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d5c733375387ade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2e6ff7bc68be346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e6ff7bc68be346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g1f2424281b9cf91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f2424281b9cf91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g1f2424281b9cf91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f2424281b9cf91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170bc08d4b42836a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70bc08d4b42836a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1bb6940a64897ada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bb6940a64897ada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Google Shape;375;g33f6d0406a28092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33f6d0406a28092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Google Shape;381;g6302e8b532680a8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6302e8b532680a8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Google Shape;387;g27b8bfc740bb4f5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7b8bfc740bb4f5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5b89f01436c975c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5b89f01436c975c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4c5e7a1457a2c42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4c5e7a1457a2c42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611c60ea2508c28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611c60ea2508c28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4" name="Shape 404"/>
        <p:cNvGrpSpPr/>
        <p:nvPr/>
      </p:nvGrpSpPr>
      <p:grpSpPr>
        <a:xfrm>
          <a:off x="0" y="0"/>
          <a:ext cx="0" cy="0"/>
          <a:chOff x="0" y="0"/>
          <a:chExt cx="0" cy="0"/>
        </a:xfrm>
      </p:grpSpPr>
      <p:sp>
        <p:nvSpPr>
          <p:cNvPr id="405" name="Google Shape;405;g4c5e7a1457a2c427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4c5e7a1457a2c427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0" name="Shape 410"/>
        <p:cNvGrpSpPr/>
        <p:nvPr/>
      </p:nvGrpSpPr>
      <p:grpSpPr>
        <a:xfrm>
          <a:off x="0" y="0"/>
          <a:ext cx="0" cy="0"/>
          <a:chOff x="0" y="0"/>
          <a:chExt cx="0" cy="0"/>
        </a:xfrm>
      </p:grpSpPr>
      <p:sp>
        <p:nvSpPr>
          <p:cNvPr id="411" name="Google Shape;411;g67c476ea26acc4e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67c476ea26acc4e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6" name="Shape 416"/>
        <p:cNvGrpSpPr/>
        <p:nvPr/>
      </p:nvGrpSpPr>
      <p:grpSpPr>
        <a:xfrm>
          <a:off x="0" y="0"/>
          <a:ext cx="0" cy="0"/>
          <a:chOff x="0" y="0"/>
          <a:chExt cx="0" cy="0"/>
        </a:xfrm>
      </p:grpSpPr>
      <p:sp>
        <p:nvSpPr>
          <p:cNvPr id="417" name="Google Shape;417;g735538d035305bc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735538d035305bc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Google Shape;424;g735538d035305bc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735538d035305bc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Google Shape;430;g735538d035305bc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735538d035305bc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6" name="Shape 436"/>
        <p:cNvGrpSpPr/>
        <p:nvPr/>
      </p:nvGrpSpPr>
      <p:grpSpPr>
        <a:xfrm>
          <a:off x="0" y="0"/>
          <a:ext cx="0" cy="0"/>
          <a:chOff x="0" y="0"/>
          <a:chExt cx="0" cy="0"/>
        </a:xfrm>
      </p:grpSpPr>
      <p:sp>
        <p:nvSpPr>
          <p:cNvPr id="437" name="Google Shape;437;g735538d035305bc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735538d035305bc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3" name="Shape 443"/>
        <p:cNvGrpSpPr/>
        <p:nvPr/>
      </p:nvGrpSpPr>
      <p:grpSpPr>
        <a:xfrm>
          <a:off x="0" y="0"/>
          <a:ext cx="0" cy="0"/>
          <a:chOff x="0" y="0"/>
          <a:chExt cx="0" cy="0"/>
        </a:xfrm>
      </p:grpSpPr>
      <p:sp>
        <p:nvSpPr>
          <p:cNvPr id="444" name="Google Shape;444;g735538d035305bc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735538d035305bc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9" name="Shape 449"/>
        <p:cNvGrpSpPr/>
        <p:nvPr/>
      </p:nvGrpSpPr>
      <p:grpSpPr>
        <a:xfrm>
          <a:off x="0" y="0"/>
          <a:ext cx="0" cy="0"/>
          <a:chOff x="0" y="0"/>
          <a:chExt cx="0" cy="0"/>
        </a:xfrm>
      </p:grpSpPr>
      <p:sp>
        <p:nvSpPr>
          <p:cNvPr id="450" name="Google Shape;450;g6110360543830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6110360543830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5" name="Shape 455"/>
        <p:cNvGrpSpPr/>
        <p:nvPr/>
      </p:nvGrpSpPr>
      <p:grpSpPr>
        <a:xfrm>
          <a:off x="0" y="0"/>
          <a:ext cx="0" cy="0"/>
          <a:chOff x="0" y="0"/>
          <a:chExt cx="0" cy="0"/>
        </a:xfrm>
      </p:grpSpPr>
      <p:sp>
        <p:nvSpPr>
          <p:cNvPr id="456" name="Google Shape;456;g61103605438303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61103605438303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1" name="Shape 461"/>
        <p:cNvGrpSpPr/>
        <p:nvPr/>
      </p:nvGrpSpPr>
      <p:grpSpPr>
        <a:xfrm>
          <a:off x="0" y="0"/>
          <a:ext cx="0" cy="0"/>
          <a:chOff x="0" y="0"/>
          <a:chExt cx="0" cy="0"/>
        </a:xfrm>
      </p:grpSpPr>
      <p:sp>
        <p:nvSpPr>
          <p:cNvPr id="462" name="Google Shape;462;g280807af296177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280807af296177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611c60ea2508c28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611c60ea2508c28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7" name="Shape 467"/>
        <p:cNvGrpSpPr/>
        <p:nvPr/>
      </p:nvGrpSpPr>
      <p:grpSpPr>
        <a:xfrm>
          <a:off x="0" y="0"/>
          <a:ext cx="0" cy="0"/>
          <a:chOff x="0" y="0"/>
          <a:chExt cx="0" cy="0"/>
        </a:xfrm>
      </p:grpSpPr>
      <p:sp>
        <p:nvSpPr>
          <p:cNvPr id="468" name="Google Shape;468;g719bdda42ea7cd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719bdda42ea7cd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3" name="Shape 473"/>
        <p:cNvGrpSpPr/>
        <p:nvPr/>
      </p:nvGrpSpPr>
      <p:grpSpPr>
        <a:xfrm>
          <a:off x="0" y="0"/>
          <a:ext cx="0" cy="0"/>
          <a:chOff x="0" y="0"/>
          <a:chExt cx="0" cy="0"/>
        </a:xfrm>
      </p:grpSpPr>
      <p:sp>
        <p:nvSpPr>
          <p:cNvPr id="474" name="Google Shape;474;gc65d8e87708765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c65d8e87708765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9" name="Shape 479"/>
        <p:cNvGrpSpPr/>
        <p:nvPr/>
      </p:nvGrpSpPr>
      <p:grpSpPr>
        <a:xfrm>
          <a:off x="0" y="0"/>
          <a:ext cx="0" cy="0"/>
          <a:chOff x="0" y="0"/>
          <a:chExt cx="0" cy="0"/>
        </a:xfrm>
      </p:grpSpPr>
      <p:sp>
        <p:nvSpPr>
          <p:cNvPr id="480" name="Google Shape;480;g6d36df503f101b5d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6d36df503f101b5d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5" name="Shape 485"/>
        <p:cNvGrpSpPr/>
        <p:nvPr/>
      </p:nvGrpSpPr>
      <p:grpSpPr>
        <a:xfrm>
          <a:off x="0" y="0"/>
          <a:ext cx="0" cy="0"/>
          <a:chOff x="0" y="0"/>
          <a:chExt cx="0" cy="0"/>
        </a:xfrm>
      </p:grpSpPr>
      <p:sp>
        <p:nvSpPr>
          <p:cNvPr id="486" name="Google Shape;486;g121d132b6b0ff3a8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121d132b6b0ff3a8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3" name="Shape 493"/>
        <p:cNvGrpSpPr/>
        <p:nvPr/>
      </p:nvGrpSpPr>
      <p:grpSpPr>
        <a:xfrm>
          <a:off x="0" y="0"/>
          <a:ext cx="0" cy="0"/>
          <a:chOff x="0" y="0"/>
          <a:chExt cx="0" cy="0"/>
        </a:xfrm>
      </p:grpSpPr>
      <p:sp>
        <p:nvSpPr>
          <p:cNvPr id="494" name="Google Shape;494;gf1b697c2da816df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f1b697c2da816df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9" name="Shape 499"/>
        <p:cNvGrpSpPr/>
        <p:nvPr/>
      </p:nvGrpSpPr>
      <p:grpSpPr>
        <a:xfrm>
          <a:off x="0" y="0"/>
          <a:ext cx="0" cy="0"/>
          <a:chOff x="0" y="0"/>
          <a:chExt cx="0" cy="0"/>
        </a:xfrm>
      </p:grpSpPr>
      <p:sp>
        <p:nvSpPr>
          <p:cNvPr id="500" name="Google Shape;500;gf1b697c2da816df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f1b697c2da816df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5" name="Shape 505"/>
        <p:cNvGrpSpPr/>
        <p:nvPr/>
      </p:nvGrpSpPr>
      <p:grpSpPr>
        <a:xfrm>
          <a:off x="0" y="0"/>
          <a:ext cx="0" cy="0"/>
          <a:chOff x="0" y="0"/>
          <a:chExt cx="0" cy="0"/>
        </a:xfrm>
      </p:grpSpPr>
      <p:sp>
        <p:nvSpPr>
          <p:cNvPr id="506" name="Google Shape;506;gfefbb2b89477cd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fefbb2b89477cd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1" name="Shape 511"/>
        <p:cNvGrpSpPr/>
        <p:nvPr/>
      </p:nvGrpSpPr>
      <p:grpSpPr>
        <a:xfrm>
          <a:off x="0" y="0"/>
          <a:ext cx="0" cy="0"/>
          <a:chOff x="0" y="0"/>
          <a:chExt cx="0" cy="0"/>
        </a:xfrm>
      </p:grpSpPr>
      <p:sp>
        <p:nvSpPr>
          <p:cNvPr id="512" name="Google Shape;512;g6959e87fa098719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6959e87fa098719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7" name="Shape 517"/>
        <p:cNvGrpSpPr/>
        <p:nvPr/>
      </p:nvGrpSpPr>
      <p:grpSpPr>
        <a:xfrm>
          <a:off x="0" y="0"/>
          <a:ext cx="0" cy="0"/>
          <a:chOff x="0" y="0"/>
          <a:chExt cx="0" cy="0"/>
        </a:xfrm>
      </p:grpSpPr>
      <p:sp>
        <p:nvSpPr>
          <p:cNvPr id="518" name="Google Shape;518;g5f56186223b99b0a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5f56186223b99b0a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3" name="Shape 523"/>
        <p:cNvGrpSpPr/>
        <p:nvPr/>
      </p:nvGrpSpPr>
      <p:grpSpPr>
        <a:xfrm>
          <a:off x="0" y="0"/>
          <a:ext cx="0" cy="0"/>
          <a:chOff x="0" y="0"/>
          <a:chExt cx="0" cy="0"/>
        </a:xfrm>
      </p:grpSpPr>
      <p:sp>
        <p:nvSpPr>
          <p:cNvPr id="524" name="Google Shape;524;g7dfb78446216cfc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7dfb78446216cfc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5e2ed4507900431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5e2ed4507900431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9" name="Shape 529"/>
        <p:cNvGrpSpPr/>
        <p:nvPr/>
      </p:nvGrpSpPr>
      <p:grpSpPr>
        <a:xfrm>
          <a:off x="0" y="0"/>
          <a:ext cx="0" cy="0"/>
          <a:chOff x="0" y="0"/>
          <a:chExt cx="0" cy="0"/>
        </a:xfrm>
      </p:grpSpPr>
      <p:sp>
        <p:nvSpPr>
          <p:cNvPr id="530" name="Google Shape;530;g226ccb5c7ebae1d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226ccb5c7ebae1d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5" name="Shape 535"/>
        <p:cNvGrpSpPr/>
        <p:nvPr/>
      </p:nvGrpSpPr>
      <p:grpSpPr>
        <a:xfrm>
          <a:off x="0" y="0"/>
          <a:ext cx="0" cy="0"/>
          <a:chOff x="0" y="0"/>
          <a:chExt cx="0" cy="0"/>
        </a:xfrm>
      </p:grpSpPr>
      <p:sp>
        <p:nvSpPr>
          <p:cNvPr id="536" name="Google Shape;536;g3bd4022f4e8b5c4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3bd4022f4e8b5c4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1" name="Shape 541"/>
        <p:cNvGrpSpPr/>
        <p:nvPr/>
      </p:nvGrpSpPr>
      <p:grpSpPr>
        <a:xfrm>
          <a:off x="0" y="0"/>
          <a:ext cx="0" cy="0"/>
          <a:chOff x="0" y="0"/>
          <a:chExt cx="0" cy="0"/>
        </a:xfrm>
      </p:grpSpPr>
      <p:sp>
        <p:nvSpPr>
          <p:cNvPr id="542" name="Google Shape;542;g1811307e4ee01e9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1811307e4ee01e9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7" name="Shape 547"/>
        <p:cNvGrpSpPr/>
        <p:nvPr/>
      </p:nvGrpSpPr>
      <p:grpSpPr>
        <a:xfrm>
          <a:off x="0" y="0"/>
          <a:ext cx="0" cy="0"/>
          <a:chOff x="0" y="0"/>
          <a:chExt cx="0" cy="0"/>
        </a:xfrm>
      </p:grpSpPr>
      <p:sp>
        <p:nvSpPr>
          <p:cNvPr id="548" name="Google Shape;548;g50b1ea7d182287e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50b1ea7d182287e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3" name="Shape 553"/>
        <p:cNvGrpSpPr/>
        <p:nvPr/>
      </p:nvGrpSpPr>
      <p:grpSpPr>
        <a:xfrm>
          <a:off x="0" y="0"/>
          <a:ext cx="0" cy="0"/>
          <a:chOff x="0" y="0"/>
          <a:chExt cx="0" cy="0"/>
        </a:xfrm>
      </p:grpSpPr>
      <p:sp>
        <p:nvSpPr>
          <p:cNvPr id="554" name="Google Shape;554;g1aef4c7b3e57a07b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1aef4c7b3e57a07b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9" name="Shape 559"/>
        <p:cNvGrpSpPr/>
        <p:nvPr/>
      </p:nvGrpSpPr>
      <p:grpSpPr>
        <a:xfrm>
          <a:off x="0" y="0"/>
          <a:ext cx="0" cy="0"/>
          <a:chOff x="0" y="0"/>
          <a:chExt cx="0" cy="0"/>
        </a:xfrm>
      </p:grpSpPr>
      <p:sp>
        <p:nvSpPr>
          <p:cNvPr id="560" name="Google Shape;560;g1aef4c7b3e57a07b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1aef4c7b3e57a07b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5" name="Shape 565"/>
        <p:cNvGrpSpPr/>
        <p:nvPr/>
      </p:nvGrpSpPr>
      <p:grpSpPr>
        <a:xfrm>
          <a:off x="0" y="0"/>
          <a:ext cx="0" cy="0"/>
          <a:chOff x="0" y="0"/>
          <a:chExt cx="0" cy="0"/>
        </a:xfrm>
      </p:grpSpPr>
      <p:sp>
        <p:nvSpPr>
          <p:cNvPr id="566" name="Google Shape;566;g46e3de7f2acd754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46e3de7f2acd754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1" name="Shape 571"/>
        <p:cNvGrpSpPr/>
        <p:nvPr/>
      </p:nvGrpSpPr>
      <p:grpSpPr>
        <a:xfrm>
          <a:off x="0" y="0"/>
          <a:ext cx="0" cy="0"/>
          <a:chOff x="0" y="0"/>
          <a:chExt cx="0" cy="0"/>
        </a:xfrm>
      </p:grpSpPr>
      <p:sp>
        <p:nvSpPr>
          <p:cNvPr id="572" name="Google Shape;572;g2c2fdffd2e959df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2c2fdffd2e959df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7" name="Shape 577"/>
        <p:cNvGrpSpPr/>
        <p:nvPr/>
      </p:nvGrpSpPr>
      <p:grpSpPr>
        <a:xfrm>
          <a:off x="0" y="0"/>
          <a:ext cx="0" cy="0"/>
          <a:chOff x="0" y="0"/>
          <a:chExt cx="0" cy="0"/>
        </a:xfrm>
      </p:grpSpPr>
      <p:sp>
        <p:nvSpPr>
          <p:cNvPr id="578" name="Google Shape;578;g14a9f8b47bd7b4c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9" name="Google Shape;579;g14a9f8b47bd7b4c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3" name="Shape 583"/>
        <p:cNvGrpSpPr/>
        <p:nvPr/>
      </p:nvGrpSpPr>
      <p:grpSpPr>
        <a:xfrm>
          <a:off x="0" y="0"/>
          <a:ext cx="0" cy="0"/>
          <a:chOff x="0" y="0"/>
          <a:chExt cx="0" cy="0"/>
        </a:xfrm>
      </p:grpSpPr>
      <p:sp>
        <p:nvSpPr>
          <p:cNvPr id="584" name="Google Shape;584;g7f4cf3c65ed3d47f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7f4cf3c65ed3d47f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651ef831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651ef831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9" name="Shape 589"/>
        <p:cNvGrpSpPr/>
        <p:nvPr/>
      </p:nvGrpSpPr>
      <p:grpSpPr>
        <a:xfrm>
          <a:off x="0" y="0"/>
          <a:ext cx="0" cy="0"/>
          <a:chOff x="0" y="0"/>
          <a:chExt cx="0" cy="0"/>
        </a:xfrm>
      </p:grpSpPr>
      <p:sp>
        <p:nvSpPr>
          <p:cNvPr id="590" name="Google Shape;590;g162b4505156638ad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162b4505156638ad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5" name="Shape 595"/>
        <p:cNvGrpSpPr/>
        <p:nvPr/>
      </p:nvGrpSpPr>
      <p:grpSpPr>
        <a:xfrm>
          <a:off x="0" y="0"/>
          <a:ext cx="0" cy="0"/>
          <a:chOff x="0" y="0"/>
          <a:chExt cx="0" cy="0"/>
        </a:xfrm>
      </p:grpSpPr>
      <p:sp>
        <p:nvSpPr>
          <p:cNvPr id="596" name="Google Shape;596;g3c86d0d32fd1c0e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3c86d0d32fd1c0e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1" name="Shape 601"/>
        <p:cNvGrpSpPr/>
        <p:nvPr/>
      </p:nvGrpSpPr>
      <p:grpSpPr>
        <a:xfrm>
          <a:off x="0" y="0"/>
          <a:ext cx="0" cy="0"/>
          <a:chOff x="0" y="0"/>
          <a:chExt cx="0" cy="0"/>
        </a:xfrm>
      </p:grpSpPr>
      <p:sp>
        <p:nvSpPr>
          <p:cNvPr id="602" name="Google Shape;602;g2dc93c0d4d7213f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2dc93c0d4d7213f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7" name="Shape 607"/>
        <p:cNvGrpSpPr/>
        <p:nvPr/>
      </p:nvGrpSpPr>
      <p:grpSpPr>
        <a:xfrm>
          <a:off x="0" y="0"/>
          <a:ext cx="0" cy="0"/>
          <a:chOff x="0" y="0"/>
          <a:chExt cx="0" cy="0"/>
        </a:xfrm>
      </p:grpSpPr>
      <p:sp>
        <p:nvSpPr>
          <p:cNvPr id="608" name="Google Shape;608;g65170a4c7de6857b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65170a4c7de6857b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3" name="Shape 613"/>
        <p:cNvGrpSpPr/>
        <p:nvPr/>
      </p:nvGrpSpPr>
      <p:grpSpPr>
        <a:xfrm>
          <a:off x="0" y="0"/>
          <a:ext cx="0" cy="0"/>
          <a:chOff x="0" y="0"/>
          <a:chExt cx="0" cy="0"/>
        </a:xfrm>
      </p:grpSpPr>
      <p:sp>
        <p:nvSpPr>
          <p:cNvPr id="614" name="Google Shape;614;g3692cbe83376519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3692cbe83376519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9" name="Shape 619"/>
        <p:cNvGrpSpPr/>
        <p:nvPr/>
      </p:nvGrpSpPr>
      <p:grpSpPr>
        <a:xfrm>
          <a:off x="0" y="0"/>
          <a:ext cx="0" cy="0"/>
          <a:chOff x="0" y="0"/>
          <a:chExt cx="0" cy="0"/>
        </a:xfrm>
      </p:grpSpPr>
      <p:sp>
        <p:nvSpPr>
          <p:cNvPr id="620" name="Google Shape;620;g3692cbe83376519c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3692cbe83376519c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5" name="Shape 625"/>
        <p:cNvGrpSpPr/>
        <p:nvPr/>
      </p:nvGrpSpPr>
      <p:grpSpPr>
        <a:xfrm>
          <a:off x="0" y="0"/>
          <a:ext cx="0" cy="0"/>
          <a:chOff x="0" y="0"/>
          <a:chExt cx="0" cy="0"/>
        </a:xfrm>
      </p:grpSpPr>
      <p:sp>
        <p:nvSpPr>
          <p:cNvPr id="626" name="Google Shape;626;gdb0dc8a35e1eee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db0dc8a35e1eee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1" name="Shape 631"/>
        <p:cNvGrpSpPr/>
        <p:nvPr/>
      </p:nvGrpSpPr>
      <p:grpSpPr>
        <a:xfrm>
          <a:off x="0" y="0"/>
          <a:ext cx="0" cy="0"/>
          <a:chOff x="0" y="0"/>
          <a:chExt cx="0" cy="0"/>
        </a:xfrm>
      </p:grpSpPr>
      <p:sp>
        <p:nvSpPr>
          <p:cNvPr id="632" name="Google Shape;632;g1dcddf57735cf1ef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1dcddf57735cf1ef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7" name="Shape 637"/>
        <p:cNvGrpSpPr/>
        <p:nvPr/>
      </p:nvGrpSpPr>
      <p:grpSpPr>
        <a:xfrm>
          <a:off x="0" y="0"/>
          <a:ext cx="0" cy="0"/>
          <a:chOff x="0" y="0"/>
          <a:chExt cx="0" cy="0"/>
        </a:xfrm>
      </p:grpSpPr>
      <p:sp>
        <p:nvSpPr>
          <p:cNvPr id="638" name="Google Shape;638;g5fcd11c720a9143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5fcd11c720a9143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3" name="Shape 643"/>
        <p:cNvGrpSpPr/>
        <p:nvPr/>
      </p:nvGrpSpPr>
      <p:grpSpPr>
        <a:xfrm>
          <a:off x="0" y="0"/>
          <a:ext cx="0" cy="0"/>
          <a:chOff x="0" y="0"/>
          <a:chExt cx="0" cy="0"/>
        </a:xfrm>
      </p:grpSpPr>
      <p:sp>
        <p:nvSpPr>
          <p:cNvPr id="644" name="Google Shape;644;g4b1292622394c8d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4b1292622394c8d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 Id="rId3" Type="http://schemas.openxmlformats.org/officeDocument/2006/relationships/image" Target="../media/image8.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7.xml"/><Relationship Id="rId3" Type="http://schemas.openxmlformats.org/officeDocument/2006/relationships/image" Target="../media/image5.jpg"/><Relationship Id="rId4" Type="http://schemas.openxmlformats.org/officeDocument/2006/relationships/image" Target="../media/image1.jp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6.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3.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2.jp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4.png"/><Relationship Id="rId4" Type="http://schemas.openxmlformats.org/officeDocument/2006/relationships/image" Target="../media/image7.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NSAA</a:t>
            </a:r>
            <a:endParaRPr/>
          </a:p>
        </p:txBody>
      </p:sp>
      <p:sp>
        <p:nvSpPr>
          <p:cNvPr id="55" name="Google Shape;55;p13"/>
          <p:cNvSpPr txBox="1"/>
          <p:nvPr>
            <p:ph idx="1" type="subTitle"/>
          </p:nvPr>
        </p:nvSpPr>
        <p:spPr>
          <a:xfrm>
            <a:off x="311700" y="2834125"/>
            <a:ext cx="90183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Day reports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16 , 2019</a:t>
            </a:r>
            <a:endParaRPr/>
          </a:p>
        </p:txBody>
      </p:sp>
      <p:sp>
        <p:nvSpPr>
          <p:cNvPr id="109" name="Google Shape;109;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Harrison: one paper finger headband to </a:t>
            </a:r>
            <a:r>
              <a:rPr lang="en"/>
              <a:t>the Andrew and 1 stonk was made</a:t>
            </a:r>
            <a:endParaRPr/>
          </a:p>
          <a:p>
            <a:pPr indent="0" lvl="0" marL="0" rtl="0" algn="l">
              <a:spcBef>
                <a:spcPts val="1600"/>
              </a:spcBef>
              <a:spcAft>
                <a:spcPts val="0"/>
              </a:spcAft>
              <a:buNone/>
            </a:pPr>
            <a:r>
              <a:rPr lang="en"/>
              <a:t>The NSAA discord server rules started</a:t>
            </a:r>
            <a:endParaRPr/>
          </a:p>
          <a:p>
            <a:pPr indent="-342900" lvl="0" marL="457200" rtl="0" algn="l">
              <a:spcBef>
                <a:spcPts val="1600"/>
              </a:spcBef>
              <a:spcAft>
                <a:spcPts val="0"/>
              </a:spcAft>
              <a:buSzPts val="1800"/>
              <a:buAutoNum type="arabicPeriod"/>
            </a:pPr>
            <a:r>
              <a:rPr lang="en"/>
              <a:t>No deleting messages ( yours or someone else’s)</a:t>
            </a:r>
            <a:endParaRPr/>
          </a:p>
          <a:p>
            <a:pPr indent="-342900" lvl="0" marL="457200" rtl="0" algn="l">
              <a:spcBef>
                <a:spcPts val="0"/>
              </a:spcBef>
              <a:spcAft>
                <a:spcPts val="0"/>
              </a:spcAft>
              <a:buSzPts val="1800"/>
              <a:buAutoNum type="arabicPeriod"/>
            </a:pPr>
            <a:r>
              <a:rPr lang="en"/>
              <a:t>No words in meme channel</a:t>
            </a:r>
            <a:endParaRPr/>
          </a:p>
          <a:p>
            <a:pPr indent="-342900" lvl="0" marL="457200" rtl="0" algn="l">
              <a:spcBef>
                <a:spcPts val="0"/>
              </a:spcBef>
              <a:spcAft>
                <a:spcPts val="0"/>
              </a:spcAft>
              <a:buSzPts val="1800"/>
              <a:buAutoNum type="arabicPeriod"/>
            </a:pPr>
            <a:r>
              <a:rPr lang="en"/>
              <a:t>No Nono words</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2" name="Shape 652"/>
        <p:cNvGrpSpPr/>
        <p:nvPr/>
      </p:nvGrpSpPr>
      <p:grpSpPr>
        <a:xfrm>
          <a:off x="0" y="0"/>
          <a:ext cx="0" cy="0"/>
          <a:chOff x="0" y="0"/>
          <a:chExt cx="0" cy="0"/>
        </a:xfrm>
      </p:grpSpPr>
      <p:sp>
        <p:nvSpPr>
          <p:cNvPr id="653" name="Google Shape;653;p11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27 2020</a:t>
            </a:r>
            <a:endParaRPr/>
          </a:p>
        </p:txBody>
      </p:sp>
      <p:sp>
        <p:nvSpPr>
          <p:cNvPr id="654" name="Google Shape;654;p11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4 </a:t>
            </a:r>
            <a:r>
              <a:rPr lang="en"/>
              <a:t>wildcash </a:t>
            </a:r>
            <a:endParaRPr/>
          </a:p>
          <a:p>
            <a:pPr indent="0" lvl="0" marL="0" rtl="0" algn="l">
              <a:spcBef>
                <a:spcPts val="1600"/>
              </a:spcBef>
              <a:spcAft>
                <a:spcPts val="0"/>
              </a:spcAft>
              <a:buNone/>
            </a:pPr>
            <a:r>
              <a:rPr lang="en"/>
              <a:t>Zane: 1 wildcash</a:t>
            </a:r>
            <a:endParaRPr/>
          </a:p>
          <a:p>
            <a:pPr indent="0" lvl="0" marL="0" rtl="0" algn="l">
              <a:spcBef>
                <a:spcPts val="1600"/>
              </a:spcBef>
              <a:spcAft>
                <a:spcPts val="0"/>
              </a:spcAft>
              <a:buNone/>
            </a:pPr>
            <a:r>
              <a:rPr lang="en"/>
              <a:t>Rahat: 17 wildcash </a:t>
            </a:r>
            <a:endParaRPr/>
          </a:p>
          <a:p>
            <a:pPr indent="0" lvl="0" marL="0" rtl="0" algn="l">
              <a:spcBef>
                <a:spcPts val="1600"/>
              </a:spcBef>
              <a:spcAft>
                <a:spcPts val="0"/>
              </a:spcAft>
              <a:buNone/>
            </a:pPr>
            <a:r>
              <a:rPr lang="en"/>
              <a:t>Kaleb’s role was updated to supplier </a:t>
            </a:r>
            <a:endParaRPr/>
          </a:p>
          <a:p>
            <a:pPr indent="0" lvl="0" marL="0" rtl="0" algn="l">
              <a:spcBef>
                <a:spcPts val="1600"/>
              </a:spcBef>
              <a:spcAft>
                <a:spcPts val="0"/>
              </a:spcAft>
              <a:buNone/>
            </a:pPr>
            <a:r>
              <a:rPr lang="en"/>
              <a:t>Bryson’s role was updated to supplier</a:t>
            </a:r>
            <a:endParaRPr/>
          </a:p>
          <a:p>
            <a:pPr indent="0" lvl="0" marL="0" rtl="0" algn="l">
              <a:spcBef>
                <a:spcPts val="1600"/>
              </a:spcBef>
              <a:spcAft>
                <a:spcPts val="1600"/>
              </a:spcAft>
              <a:buNone/>
            </a:pPr>
            <a:r>
              <a:rPr lang="en"/>
              <a:t>Nick hoppe’s role was updated to business man</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8" name="Shape 658"/>
        <p:cNvGrpSpPr/>
        <p:nvPr/>
      </p:nvGrpSpPr>
      <p:grpSpPr>
        <a:xfrm>
          <a:off x="0" y="0"/>
          <a:ext cx="0" cy="0"/>
          <a:chOff x="0" y="0"/>
          <a:chExt cx="0" cy="0"/>
        </a:xfrm>
      </p:grpSpPr>
      <p:sp>
        <p:nvSpPr>
          <p:cNvPr id="659" name="Google Shape;659;p113"/>
          <p:cNvSpPr txBox="1"/>
          <p:nvPr>
            <p:ph type="title"/>
          </p:nvPr>
        </p:nvSpPr>
        <p:spPr>
          <a:xfrm>
            <a:off x="377327"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28 2020</a:t>
            </a:r>
            <a:endParaRPr/>
          </a:p>
        </p:txBody>
      </p:sp>
      <p:sp>
        <p:nvSpPr>
          <p:cNvPr id="660" name="Google Shape;660;p113"/>
          <p:cNvSpPr txBox="1"/>
          <p:nvPr>
            <p:ph idx="1" type="body"/>
          </p:nvPr>
        </p:nvSpPr>
        <p:spPr>
          <a:xfrm>
            <a:off x="377325" y="501676"/>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2 wildcash </a:t>
            </a:r>
            <a:endParaRPr/>
          </a:p>
          <a:p>
            <a:pPr indent="0" lvl="0" marL="0" rtl="0" algn="l">
              <a:spcBef>
                <a:spcPts val="1600"/>
              </a:spcBef>
              <a:spcAft>
                <a:spcPts val="0"/>
              </a:spcAft>
              <a:buNone/>
            </a:pPr>
            <a:r>
              <a:rPr lang="en"/>
              <a:t>Harrison: 3 </a:t>
            </a:r>
            <a:r>
              <a:rPr lang="en"/>
              <a:t>wildcash</a:t>
            </a:r>
            <a:endParaRPr/>
          </a:p>
          <a:p>
            <a:pPr indent="0" lvl="0" marL="0" rtl="0" algn="l">
              <a:spcBef>
                <a:spcPts val="1600"/>
              </a:spcBef>
              <a:spcAft>
                <a:spcPts val="0"/>
              </a:spcAft>
              <a:buNone/>
            </a:pPr>
            <a:r>
              <a:rPr lang="en"/>
              <a:t>Zane: 1 wildcash</a:t>
            </a:r>
            <a:endParaRPr/>
          </a:p>
          <a:p>
            <a:pPr indent="0" lvl="0" marL="0" rtl="0" algn="l">
              <a:spcBef>
                <a:spcPts val="1600"/>
              </a:spcBef>
              <a:spcAft>
                <a:spcPts val="0"/>
              </a:spcAft>
              <a:buNone/>
            </a:pPr>
            <a:r>
              <a:rPr lang="en"/>
              <a:t>Nick hoppe was paid 3 wildcash </a:t>
            </a:r>
            <a:endParaRPr/>
          </a:p>
          <a:p>
            <a:pPr indent="0" lvl="0" marL="0" rtl="0" algn="l">
              <a:spcBef>
                <a:spcPts val="1600"/>
              </a:spcBef>
              <a:spcAft>
                <a:spcPts val="0"/>
              </a:spcAft>
              <a:buNone/>
            </a:pPr>
            <a:r>
              <a:rPr lang="en"/>
              <a:t>Nick gave is 3 wildcash payment</a:t>
            </a:r>
            <a:endParaRPr/>
          </a:p>
          <a:p>
            <a:pPr indent="0" lvl="0" marL="0" rtl="0" algn="l">
              <a:spcBef>
                <a:spcPts val="1600"/>
              </a:spcBef>
              <a:spcAft>
                <a:spcPts val="0"/>
              </a:spcAft>
              <a:buNone/>
            </a:pPr>
            <a:r>
              <a:rPr lang="en"/>
              <a:t>Kyrillos was paid 5 wildcash </a:t>
            </a:r>
            <a:endParaRPr/>
          </a:p>
          <a:p>
            <a:pPr indent="0" lvl="0" marL="0" rtl="0" algn="l">
              <a:spcBef>
                <a:spcPts val="1600"/>
              </a:spcBef>
              <a:spcAft>
                <a:spcPts val="0"/>
              </a:spcAft>
              <a:buNone/>
            </a:pPr>
            <a:r>
              <a:rPr lang="en"/>
              <a:t>Jarad was paid 5 wildcash </a:t>
            </a:r>
            <a:endParaRPr/>
          </a:p>
          <a:p>
            <a:pPr indent="0" lvl="0" marL="0" rtl="0" algn="l">
              <a:spcBef>
                <a:spcPts val="1600"/>
              </a:spcBef>
              <a:spcAft>
                <a:spcPts val="0"/>
              </a:spcAft>
              <a:buNone/>
            </a:pPr>
            <a:r>
              <a:rPr lang="en"/>
              <a:t>Kaleb was paid 5 wildcash </a:t>
            </a:r>
            <a:endParaRPr/>
          </a:p>
          <a:p>
            <a:pPr indent="0" lvl="0" marL="0" rtl="0" algn="l">
              <a:spcBef>
                <a:spcPts val="1600"/>
              </a:spcBef>
              <a:spcAft>
                <a:spcPts val="0"/>
              </a:spcAft>
              <a:buNone/>
            </a:pPr>
            <a:r>
              <a:rPr lang="en"/>
              <a:t>The battle of E243 happened.</a:t>
            </a:r>
            <a:endParaRPr/>
          </a:p>
          <a:p>
            <a:pPr indent="0" lvl="0" marL="0" rtl="0" algn="l">
              <a:spcBef>
                <a:spcPts val="1600"/>
              </a:spcBef>
              <a:spcAft>
                <a:spcPts val="1600"/>
              </a:spcAft>
              <a:buNone/>
            </a:pPr>
            <a:r>
              <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4" name="Shape 664"/>
        <p:cNvGrpSpPr/>
        <p:nvPr/>
      </p:nvGrpSpPr>
      <p:grpSpPr>
        <a:xfrm>
          <a:off x="0" y="0"/>
          <a:ext cx="0" cy="0"/>
          <a:chOff x="0" y="0"/>
          <a:chExt cx="0" cy="0"/>
        </a:xfrm>
      </p:grpSpPr>
      <p:sp>
        <p:nvSpPr>
          <p:cNvPr id="665" name="Google Shape;665;p1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28 2020 battle of E243</a:t>
            </a:r>
            <a:endParaRPr/>
          </a:p>
        </p:txBody>
      </p:sp>
      <p:sp>
        <p:nvSpPr>
          <p:cNvPr id="666" name="Google Shape;666;p1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Josh stole </a:t>
            </a:r>
            <a:r>
              <a:rPr lang="en"/>
              <a:t>Zane’s hydration and passed it to a couple of permanent stealers. It was then given back to josh. Nick hoppe wanted it and pushed josh into demah.</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0" name="Shape 670"/>
        <p:cNvGrpSpPr/>
        <p:nvPr/>
      </p:nvGrpSpPr>
      <p:grpSpPr>
        <a:xfrm>
          <a:off x="0" y="0"/>
          <a:ext cx="0" cy="0"/>
          <a:chOff x="0" y="0"/>
          <a:chExt cx="0" cy="0"/>
        </a:xfrm>
      </p:grpSpPr>
      <p:sp>
        <p:nvSpPr>
          <p:cNvPr id="671" name="Google Shape;671;p1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 2 2020</a:t>
            </a:r>
            <a:endParaRPr/>
          </a:p>
        </p:txBody>
      </p:sp>
      <p:sp>
        <p:nvSpPr>
          <p:cNvPr id="672" name="Google Shape;672;p1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2 wildcash </a:t>
            </a:r>
            <a:endParaRPr/>
          </a:p>
          <a:p>
            <a:pPr indent="0" lvl="0" marL="0" rtl="0" algn="l">
              <a:spcBef>
                <a:spcPts val="1600"/>
              </a:spcBef>
              <a:spcAft>
                <a:spcPts val="1600"/>
              </a:spcAft>
              <a:buNone/>
            </a:pPr>
            <a:r>
              <a:rPr lang="en"/>
              <a:t>Zane: 3 </a:t>
            </a:r>
            <a:r>
              <a:rPr lang="en"/>
              <a:t>wildcash </a:t>
            </a:r>
            <a:endParaRP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6" name="Shape 676"/>
        <p:cNvGrpSpPr/>
        <p:nvPr/>
      </p:nvGrpSpPr>
      <p:grpSpPr>
        <a:xfrm>
          <a:off x="0" y="0"/>
          <a:ext cx="0" cy="0"/>
          <a:chOff x="0" y="0"/>
          <a:chExt cx="0" cy="0"/>
        </a:xfrm>
      </p:grpSpPr>
      <p:sp>
        <p:nvSpPr>
          <p:cNvPr id="677" name="Google Shape;677;p1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 3 2020</a:t>
            </a:r>
            <a:endParaRPr/>
          </a:p>
        </p:txBody>
      </p:sp>
      <p:sp>
        <p:nvSpPr>
          <p:cNvPr id="678" name="Google Shape;678;p1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2 wildcash </a:t>
            </a:r>
            <a:endParaRPr/>
          </a:p>
          <a:p>
            <a:pPr indent="0" lvl="0" marL="0" rtl="0" algn="l">
              <a:spcBef>
                <a:spcPts val="1600"/>
              </a:spcBef>
              <a:spcAft>
                <a:spcPts val="0"/>
              </a:spcAft>
              <a:buNone/>
            </a:pPr>
            <a:r>
              <a:rPr lang="en"/>
              <a:t>Zane: 2 wildcash</a:t>
            </a:r>
            <a:endParaRPr/>
          </a:p>
          <a:p>
            <a:pPr indent="0" lvl="0" marL="0" rtl="0" algn="l">
              <a:spcBef>
                <a:spcPts val="1600"/>
              </a:spcBef>
              <a:spcAft>
                <a:spcPts val="1600"/>
              </a:spcAft>
              <a:buNone/>
            </a:pPr>
            <a:r>
              <a:rPr lang="en"/>
              <a:t>Rahat: 8 wildcash </a:t>
            </a:r>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2" name="Shape 682"/>
        <p:cNvGrpSpPr/>
        <p:nvPr/>
      </p:nvGrpSpPr>
      <p:grpSpPr>
        <a:xfrm>
          <a:off x="0" y="0"/>
          <a:ext cx="0" cy="0"/>
          <a:chOff x="0" y="0"/>
          <a:chExt cx="0" cy="0"/>
        </a:xfrm>
      </p:grpSpPr>
      <p:sp>
        <p:nvSpPr>
          <p:cNvPr id="683" name="Google Shape;683;p1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 4 2020</a:t>
            </a:r>
            <a:endParaRPr/>
          </a:p>
        </p:txBody>
      </p:sp>
      <p:sp>
        <p:nvSpPr>
          <p:cNvPr id="684" name="Google Shape;684;p1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6 </a:t>
            </a:r>
            <a:r>
              <a:rPr lang="en"/>
              <a:t>wildcash </a:t>
            </a:r>
            <a:endParaRPr/>
          </a:p>
          <a:p>
            <a:pPr indent="0" lvl="0" marL="0" rtl="0" algn="l">
              <a:spcBef>
                <a:spcPts val="1600"/>
              </a:spcBef>
              <a:spcAft>
                <a:spcPts val="0"/>
              </a:spcAft>
              <a:buNone/>
            </a:pPr>
            <a:r>
              <a:rPr lang="en"/>
              <a:t>The NSAA scavenger log has started.</a:t>
            </a:r>
            <a:endParaRPr/>
          </a:p>
          <a:p>
            <a:pPr indent="0" lvl="0" marL="0" rtl="0" algn="l">
              <a:spcBef>
                <a:spcPts val="1600"/>
              </a:spcBef>
              <a:spcAft>
                <a:spcPts val="0"/>
              </a:spcAft>
              <a:buNone/>
            </a:pPr>
            <a:r>
              <a:rPr lang="en"/>
              <a:t>The business man nick has created the business idea to sell Nono word passes for wildcash</a:t>
            </a:r>
            <a:endParaRPr/>
          </a:p>
          <a:p>
            <a:pPr indent="0" lvl="0" marL="0" rtl="0" algn="l">
              <a:spcBef>
                <a:spcPts val="1600"/>
              </a:spcBef>
              <a:spcAft>
                <a:spcPts val="1600"/>
              </a:spcAft>
              <a:buNone/>
            </a:pPr>
            <a:r>
              <a:rPr lang="en"/>
              <a:t>Evan found an artifact pen</a:t>
            </a:r>
            <a:endParaRPr/>
          </a:p>
        </p:txBody>
      </p:sp>
      <p:pic>
        <p:nvPicPr>
          <p:cNvPr id="685" name="Google Shape;685;p117"/>
          <p:cNvPicPr preferRelativeResize="0"/>
          <p:nvPr/>
        </p:nvPicPr>
        <p:blipFill>
          <a:blip r:embed="rId3">
            <a:alphaModFix/>
          </a:blip>
          <a:stretch>
            <a:fillRect/>
          </a:stretch>
        </p:blipFill>
        <p:spPr>
          <a:xfrm>
            <a:off x="4785276" y="2571750"/>
            <a:ext cx="3882952" cy="2571753"/>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9" name="Shape 689"/>
        <p:cNvGrpSpPr/>
        <p:nvPr/>
      </p:nvGrpSpPr>
      <p:grpSpPr>
        <a:xfrm>
          <a:off x="0" y="0"/>
          <a:ext cx="0" cy="0"/>
          <a:chOff x="0" y="0"/>
          <a:chExt cx="0" cy="0"/>
        </a:xfrm>
      </p:grpSpPr>
      <p:sp>
        <p:nvSpPr>
          <p:cNvPr id="690" name="Google Shape;690;p1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 5 2020</a:t>
            </a:r>
            <a:endParaRPr/>
          </a:p>
        </p:txBody>
      </p:sp>
      <p:sp>
        <p:nvSpPr>
          <p:cNvPr id="691" name="Google Shape;691;p1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1 </a:t>
            </a:r>
            <a:r>
              <a:rPr lang="en"/>
              <a:t>wildcash </a:t>
            </a:r>
            <a:endParaRPr/>
          </a:p>
          <a:p>
            <a:pPr indent="0" lvl="0" marL="0" rtl="0" algn="l">
              <a:spcBef>
                <a:spcPts val="1600"/>
              </a:spcBef>
              <a:spcAft>
                <a:spcPts val="1600"/>
              </a:spcAft>
              <a:buNone/>
            </a:pPr>
            <a:r>
              <a:rPr lang="en"/>
              <a:t>Kyrillos: 3 wildcash </a:t>
            </a:r>
            <a:endParaRP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5" name="Shape 695"/>
        <p:cNvGrpSpPr/>
        <p:nvPr/>
      </p:nvGrpSpPr>
      <p:grpSpPr>
        <a:xfrm>
          <a:off x="0" y="0"/>
          <a:ext cx="0" cy="0"/>
          <a:chOff x="0" y="0"/>
          <a:chExt cx="0" cy="0"/>
        </a:xfrm>
      </p:grpSpPr>
      <p:sp>
        <p:nvSpPr>
          <p:cNvPr id="696" name="Google Shape;696;p1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 6 2020</a:t>
            </a:r>
            <a:endParaRPr/>
          </a:p>
        </p:txBody>
      </p:sp>
      <p:sp>
        <p:nvSpPr>
          <p:cNvPr id="697" name="Google Shape;697;p1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3 wildcash </a:t>
            </a:r>
            <a:endParaRPr/>
          </a:p>
          <a:p>
            <a:pPr indent="0" lvl="0" marL="0" rtl="0" algn="l">
              <a:spcBef>
                <a:spcPts val="1600"/>
              </a:spcBef>
              <a:spcAft>
                <a:spcPts val="0"/>
              </a:spcAft>
              <a:buNone/>
            </a:pPr>
            <a:r>
              <a:rPr lang="en"/>
              <a:t>Nick was paid three </a:t>
            </a:r>
            <a:r>
              <a:rPr lang="en"/>
              <a:t>wildcash and gave it back to the community </a:t>
            </a:r>
            <a:endParaRPr/>
          </a:p>
          <a:p>
            <a:pPr indent="0" lvl="0" marL="0" rtl="0" algn="l">
              <a:spcBef>
                <a:spcPts val="1600"/>
              </a:spcBef>
              <a:spcAft>
                <a:spcPts val="0"/>
              </a:spcAft>
              <a:buNone/>
            </a:pPr>
            <a:r>
              <a:rPr lang="en"/>
              <a:t>Nick hoppe was paid 3 wildcash </a:t>
            </a:r>
            <a:endParaRPr/>
          </a:p>
          <a:p>
            <a:pPr indent="0" lvl="0" marL="0" rtl="0" algn="l">
              <a:spcBef>
                <a:spcPts val="1600"/>
              </a:spcBef>
              <a:spcAft>
                <a:spcPts val="0"/>
              </a:spcAft>
              <a:buNone/>
            </a:pPr>
            <a:r>
              <a:rPr lang="en"/>
              <a:t>Jarad was paid </a:t>
            </a:r>
            <a:r>
              <a:rPr lang="en"/>
              <a:t>5 wildcash </a:t>
            </a:r>
            <a:endParaRPr/>
          </a:p>
          <a:p>
            <a:pPr indent="0" lvl="0" marL="0" rtl="0" algn="l">
              <a:spcBef>
                <a:spcPts val="1600"/>
              </a:spcBef>
              <a:spcAft>
                <a:spcPts val="0"/>
              </a:spcAft>
              <a:buNone/>
            </a:pPr>
            <a:r>
              <a:rPr lang="en"/>
              <a:t>Kaleb was fired</a:t>
            </a:r>
            <a:endParaRPr/>
          </a:p>
          <a:p>
            <a:pPr indent="0" lvl="0" marL="0" rtl="0" algn="l">
              <a:spcBef>
                <a:spcPts val="1600"/>
              </a:spcBef>
              <a:spcAft>
                <a:spcPts val="0"/>
              </a:spcAft>
              <a:buNone/>
            </a:pPr>
            <a:r>
              <a:rPr lang="en"/>
              <a:t>Kyrillos was paid 5 wildcash </a:t>
            </a:r>
            <a:endParaRPr/>
          </a:p>
          <a:p>
            <a:pPr indent="0" lvl="0" marL="0" rtl="0" algn="l">
              <a:spcBef>
                <a:spcPts val="1600"/>
              </a:spcBef>
              <a:spcAft>
                <a:spcPts val="0"/>
              </a:spcAft>
              <a:buNone/>
            </a:pPr>
            <a:r>
              <a:rPr lang="en"/>
              <a:t>David: 5 wildcash </a:t>
            </a:r>
            <a:endParaRPr/>
          </a:p>
          <a:p>
            <a:pPr indent="0" lvl="0" marL="0" rtl="0" algn="l">
              <a:spcBef>
                <a:spcPts val="1600"/>
              </a:spcBef>
              <a:spcAft>
                <a:spcPts val="0"/>
              </a:spcAft>
              <a:buNone/>
            </a:pPr>
            <a:r>
              <a:rPr lang="en"/>
              <a:t>Spring break started</a:t>
            </a:r>
            <a:endParaRPr/>
          </a:p>
          <a:p>
            <a:pPr indent="0" lvl="0" marL="0" rtl="0" algn="l">
              <a:spcBef>
                <a:spcPts val="1600"/>
              </a:spcBef>
              <a:spcAft>
                <a:spcPts val="1600"/>
              </a:spcAft>
              <a:buNone/>
            </a:pPr>
            <a:r>
              <a:t/>
            </a:r>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1" name="Shape 701"/>
        <p:cNvGrpSpPr/>
        <p:nvPr/>
      </p:nvGrpSpPr>
      <p:grpSpPr>
        <a:xfrm>
          <a:off x="0" y="0"/>
          <a:ext cx="0" cy="0"/>
          <a:chOff x="0" y="0"/>
          <a:chExt cx="0" cy="0"/>
        </a:xfrm>
      </p:grpSpPr>
      <p:sp>
        <p:nvSpPr>
          <p:cNvPr id="702" name="Google Shape;702;p1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 8th 2020</a:t>
            </a:r>
            <a:endParaRPr/>
          </a:p>
        </p:txBody>
      </p:sp>
      <p:sp>
        <p:nvSpPr>
          <p:cNvPr id="703" name="Google Shape;703;p1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created the </a:t>
            </a:r>
            <a:r>
              <a:rPr lang="en"/>
              <a:t>decontamination proclamation to stop germs spreading from scavenged items.</a:t>
            </a:r>
            <a:endParaRPr/>
          </a:p>
          <a:p>
            <a:pPr indent="0" lvl="0" marL="0" rtl="0" algn="l">
              <a:spcBef>
                <a:spcPts val="1600"/>
              </a:spcBef>
              <a:spcAft>
                <a:spcPts val="1600"/>
              </a:spcAft>
              <a:buNone/>
            </a:pPr>
            <a:r>
              <a:rPr lang="en"/>
              <a:t>The co founder rank was renamed to co owner. Zane and Harrison were the two  co founders and Zane and Harrison and rahat are the three co owners.</a:t>
            </a:r>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7" name="Shape 707"/>
        <p:cNvGrpSpPr/>
        <p:nvPr/>
      </p:nvGrpSpPr>
      <p:grpSpPr>
        <a:xfrm>
          <a:off x="0" y="0"/>
          <a:ext cx="0" cy="0"/>
          <a:chOff x="0" y="0"/>
          <a:chExt cx="0" cy="0"/>
        </a:xfrm>
      </p:grpSpPr>
      <p:sp>
        <p:nvSpPr>
          <p:cNvPr id="708" name="Google Shape;708;p1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 13th 2020</a:t>
            </a:r>
            <a:endParaRPr/>
          </a:p>
        </p:txBody>
      </p:sp>
      <p:sp>
        <p:nvSpPr>
          <p:cNvPr id="709" name="Google Shape;709;p1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School got closed for an extra week</a:t>
            </a:r>
            <a:endParaRPr/>
          </a:p>
          <a:p>
            <a:pPr indent="0" lvl="0" marL="0" rtl="0" algn="l">
              <a:spcBef>
                <a:spcPts val="1600"/>
              </a:spcBef>
              <a:spcAft>
                <a:spcPts val="1600"/>
              </a:spcAft>
              <a:buNone/>
            </a:pPr>
            <a:r>
              <a:rPr lang="en"/>
              <a:t>The age of </a:t>
            </a:r>
            <a:r>
              <a:rPr lang="en"/>
              <a:t>Stinks has begun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17 2019</a:t>
            </a:r>
            <a:endParaRPr/>
          </a:p>
        </p:txBody>
      </p:sp>
      <p:sp>
        <p:nvSpPr>
          <p:cNvPr id="115" name="Google Shape;115;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One pencil for one stonk</a:t>
            </a:r>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3" name="Shape 713"/>
        <p:cNvGrpSpPr/>
        <p:nvPr/>
      </p:nvGrpSpPr>
      <p:grpSpPr>
        <a:xfrm>
          <a:off x="0" y="0"/>
          <a:ext cx="0" cy="0"/>
          <a:chOff x="0" y="0"/>
          <a:chExt cx="0" cy="0"/>
        </a:xfrm>
      </p:grpSpPr>
      <p:sp>
        <p:nvSpPr>
          <p:cNvPr id="714" name="Google Shape;714;p1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 16th 2020</a:t>
            </a:r>
            <a:endParaRPr/>
          </a:p>
        </p:txBody>
      </p:sp>
      <p:sp>
        <p:nvSpPr>
          <p:cNvPr id="715" name="Google Shape;715;p1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School got closed </a:t>
            </a:r>
            <a:r>
              <a:rPr lang="en"/>
              <a:t>until April 9th</a:t>
            </a:r>
            <a:endParaRPr/>
          </a:p>
          <a:p>
            <a:pPr indent="0" lvl="0" marL="0" rtl="0" algn="l">
              <a:spcBef>
                <a:spcPts val="1600"/>
              </a:spcBef>
              <a:spcAft>
                <a:spcPts val="1600"/>
              </a:spcAft>
              <a:buNone/>
            </a:pPr>
            <a:r>
              <a:rPr lang="en"/>
              <a:t>Zane declared a state of emergency for the NSAA</a:t>
            </a:r>
            <a:endParaRP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9" name="Shape 719"/>
        <p:cNvGrpSpPr/>
        <p:nvPr/>
      </p:nvGrpSpPr>
      <p:grpSpPr>
        <a:xfrm>
          <a:off x="0" y="0"/>
          <a:ext cx="0" cy="0"/>
          <a:chOff x="0" y="0"/>
          <a:chExt cx="0" cy="0"/>
        </a:xfrm>
      </p:grpSpPr>
      <p:sp>
        <p:nvSpPr>
          <p:cNvPr id="720" name="Google Shape;720;p1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March 26th 2020</a:t>
            </a:r>
            <a:endParaRPr/>
          </a:p>
        </p:txBody>
      </p:sp>
      <p:sp>
        <p:nvSpPr>
          <p:cNvPr id="721" name="Google Shape;721;p1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Even though school is closed the NSAA has had a lot of time to stay </a:t>
            </a:r>
            <a:r>
              <a:rPr lang="en"/>
              <a:t>busy and to reflect on the company. Edgenuity is the online learning system that the district assigned the students. It was so bad that most of the NSAA united against it. Zane miller started the edgenuity is bad bureau. He started writing an article saying how bad edgenuity is.</a:t>
            </a:r>
            <a:endParaRPr/>
          </a:p>
        </p:txBody>
      </p: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5" name="Shape 725"/>
        <p:cNvGrpSpPr/>
        <p:nvPr/>
      </p:nvGrpSpPr>
      <p:grpSpPr>
        <a:xfrm>
          <a:off x="0" y="0"/>
          <a:ext cx="0" cy="0"/>
          <a:chOff x="0" y="0"/>
          <a:chExt cx="0" cy="0"/>
        </a:xfrm>
      </p:grpSpPr>
      <p:sp>
        <p:nvSpPr>
          <p:cNvPr id="726" name="Google Shape;726;p1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March 30th, 2020</a:t>
            </a:r>
            <a:endParaRPr/>
          </a:p>
        </p:txBody>
      </p:sp>
      <p:sp>
        <p:nvSpPr>
          <p:cNvPr id="727" name="Google Shape;727;p1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Each co owner got a </a:t>
            </a:r>
            <a:r>
              <a:rPr lang="en"/>
              <a:t>specialized position to help balance power. Zane got CCO. Chief creative officer. He makes constitutional ideas. He also has control over the wildcash. Rahat got COO. Chief operating officer. He supervises the employees and passes constitutional ideas. He also is the judge in courthouse cases such as demotion and firing. Harrison got CEO. Chief executive officer. He puts constitutional ideas into the NSAA and applies the NSAA into the school.</a:t>
            </a:r>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1" name="Shape 731"/>
        <p:cNvGrpSpPr/>
        <p:nvPr/>
      </p:nvGrpSpPr>
      <p:grpSpPr>
        <a:xfrm>
          <a:off x="0" y="0"/>
          <a:ext cx="0" cy="0"/>
          <a:chOff x="0" y="0"/>
          <a:chExt cx="0" cy="0"/>
        </a:xfrm>
      </p:grpSpPr>
      <p:sp>
        <p:nvSpPr>
          <p:cNvPr id="732" name="Google Shape;732;p1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March 31st 2020</a:t>
            </a:r>
            <a:endParaRPr/>
          </a:p>
        </p:txBody>
      </p:sp>
      <p:sp>
        <p:nvSpPr>
          <p:cNvPr id="733" name="Google Shape;733;p1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Courthouse channel of the NSAA server was made. </a:t>
            </a:r>
            <a:endParaRPr/>
          </a:p>
          <a:p>
            <a:pPr indent="0" lvl="0" marL="0" rtl="0" algn="l">
              <a:spcBef>
                <a:spcPts val="1600"/>
              </a:spcBef>
              <a:spcAft>
                <a:spcPts val="1600"/>
              </a:spcAft>
              <a:buNone/>
            </a:pPr>
            <a:r>
              <a:rPr lang="en"/>
              <a:t>Due to a lack of servers to raid and most people giving up crab server has shut down.</a:t>
            </a:r>
            <a:endParaRPr/>
          </a:p>
        </p:txBody>
      </p:sp>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7" name="Shape 737"/>
        <p:cNvGrpSpPr/>
        <p:nvPr/>
      </p:nvGrpSpPr>
      <p:grpSpPr>
        <a:xfrm>
          <a:off x="0" y="0"/>
          <a:ext cx="0" cy="0"/>
          <a:chOff x="0" y="0"/>
          <a:chExt cx="0" cy="0"/>
        </a:xfrm>
      </p:grpSpPr>
      <p:sp>
        <p:nvSpPr>
          <p:cNvPr id="738" name="Google Shape;738;p1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April 1st 2020</a:t>
            </a:r>
            <a:endParaRPr/>
          </a:p>
        </p:txBody>
      </p:sp>
      <p:sp>
        <p:nvSpPr>
          <p:cNvPr id="739" name="Google Shape;739;p1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article about edgenuity was finished. </a:t>
            </a:r>
            <a:endParaRPr/>
          </a:p>
          <a:p>
            <a:pPr indent="0" lvl="0" marL="0" rtl="0" algn="l">
              <a:spcBef>
                <a:spcPts val="1600"/>
              </a:spcBef>
              <a:spcAft>
                <a:spcPts val="1600"/>
              </a:spcAft>
              <a:buNone/>
            </a:pPr>
            <a:r>
              <a:rPr lang="en"/>
              <a:t>Zane miller and Harrison stead started looking for quotes all across Aragon about edgenuity’s unhelpfulness to backup their claims.</a:t>
            </a:r>
            <a:endParaRPr/>
          </a:p>
        </p:txBody>
      </p:sp>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3" name="Shape 743"/>
        <p:cNvGrpSpPr/>
        <p:nvPr/>
      </p:nvGrpSpPr>
      <p:grpSpPr>
        <a:xfrm>
          <a:off x="0" y="0"/>
          <a:ext cx="0" cy="0"/>
          <a:chOff x="0" y="0"/>
          <a:chExt cx="0" cy="0"/>
        </a:xfrm>
      </p:grpSpPr>
      <p:sp>
        <p:nvSpPr>
          <p:cNvPr id="744" name="Google Shape;744;p1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April 2nd 2020</a:t>
            </a:r>
            <a:endParaRPr/>
          </a:p>
        </p:txBody>
      </p:sp>
      <p:sp>
        <p:nvSpPr>
          <p:cNvPr id="745" name="Google Shape;745;p1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With school </a:t>
            </a:r>
            <a:r>
              <a:rPr lang="en"/>
              <a:t>canceled trading closed because the NSAA members can’t meet outside of school.</a:t>
            </a:r>
            <a:endParaRP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9" name="Shape 749"/>
        <p:cNvGrpSpPr/>
        <p:nvPr/>
      </p:nvGrpSpPr>
      <p:grpSpPr>
        <a:xfrm>
          <a:off x="0" y="0"/>
          <a:ext cx="0" cy="0"/>
          <a:chOff x="0" y="0"/>
          <a:chExt cx="0" cy="0"/>
        </a:xfrm>
      </p:grpSpPr>
      <p:sp>
        <p:nvSpPr>
          <p:cNvPr id="750" name="Google Shape;750;p128"/>
          <p:cNvSpPr txBox="1"/>
          <p:nvPr>
            <p:ph type="title"/>
          </p:nvPr>
        </p:nvSpPr>
        <p:spPr>
          <a:xfrm>
            <a:off x="0" y="0"/>
            <a:ext cx="8832300" cy="43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April 3rd/20</a:t>
            </a:r>
            <a:endParaRPr/>
          </a:p>
        </p:txBody>
      </p:sp>
      <p:sp>
        <p:nvSpPr>
          <p:cNvPr id="751" name="Google Shape;751;p128"/>
          <p:cNvSpPr txBox="1"/>
          <p:nvPr>
            <p:ph idx="1" type="body"/>
          </p:nvPr>
        </p:nvSpPr>
        <p:spPr>
          <a:xfrm>
            <a:off x="0" y="437400"/>
            <a:ext cx="9144000" cy="47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Rahat </a:t>
            </a:r>
            <a:r>
              <a:rPr lang="en"/>
              <a:t>Hasan created the idea to have holidays in the NSAA. </a:t>
            </a:r>
            <a:endParaRPr/>
          </a:p>
          <a:p>
            <a:pPr indent="0" lvl="0" marL="0" rtl="0" algn="l">
              <a:spcBef>
                <a:spcPts val="1600"/>
              </a:spcBef>
              <a:spcAft>
                <a:spcPts val="0"/>
              </a:spcAft>
              <a:buNone/>
            </a:pPr>
            <a:r>
              <a:rPr lang="en"/>
              <a:t>Christmas sale December 24 - December 26. Every item is half off.</a:t>
            </a:r>
            <a:endParaRPr/>
          </a:p>
          <a:p>
            <a:pPr indent="0" lvl="0" marL="0" rtl="0" algn="l">
              <a:spcBef>
                <a:spcPts val="1600"/>
              </a:spcBef>
              <a:spcAft>
                <a:spcPts val="0"/>
              </a:spcAft>
              <a:buNone/>
            </a:pPr>
            <a:r>
              <a:rPr lang="en"/>
              <a:t>End of the year day. Last day of school all employees get a pen and any specialty badges.</a:t>
            </a:r>
            <a:endParaRPr/>
          </a:p>
          <a:p>
            <a:pPr indent="0" lvl="0" marL="0" rtl="0" algn="l">
              <a:spcBef>
                <a:spcPts val="1600"/>
              </a:spcBef>
              <a:spcAft>
                <a:spcPts val="0"/>
              </a:spcAft>
              <a:buNone/>
            </a:pPr>
            <a:r>
              <a:rPr lang="en"/>
              <a:t>Jamison war Memorial Day. January 16th. All NSAA employees remember the Jamison war.</a:t>
            </a:r>
            <a:endParaRPr/>
          </a:p>
          <a:p>
            <a:pPr indent="0" lvl="0" marL="0" rtl="0" algn="l">
              <a:spcBef>
                <a:spcPts val="1600"/>
              </a:spcBef>
              <a:spcAft>
                <a:spcPts val="0"/>
              </a:spcAft>
              <a:buNone/>
            </a:pPr>
            <a:r>
              <a:rPr lang="en"/>
              <a:t>Zane miller created specialty badges within the NSAA. All members get a ranking badge but badges of honor are given on the last day of school for special achievements. They have top wildcash producer. Co founder. Most valued member. Largest single donation. Best specialty cash producer.</a:t>
            </a:r>
            <a:endParaRPr/>
          </a:p>
          <a:p>
            <a:pPr indent="0" lvl="0" marL="0" rtl="0" algn="l">
              <a:spcBef>
                <a:spcPts val="1600"/>
              </a:spcBef>
              <a:spcAft>
                <a:spcPts val="1600"/>
              </a:spcAft>
              <a:buNone/>
            </a:pPr>
            <a:r>
              <a:rPr lang="en"/>
              <a:t>The edgenuity war has begun.</a:t>
            </a:r>
            <a:endParaRPr/>
          </a:p>
        </p:txBody>
      </p:sp>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5" name="Shape 755"/>
        <p:cNvGrpSpPr/>
        <p:nvPr/>
      </p:nvGrpSpPr>
      <p:grpSpPr>
        <a:xfrm>
          <a:off x="0" y="0"/>
          <a:ext cx="0" cy="0"/>
          <a:chOff x="0" y="0"/>
          <a:chExt cx="0" cy="0"/>
        </a:xfrm>
      </p:grpSpPr>
      <p:sp>
        <p:nvSpPr>
          <p:cNvPr id="756" name="Google Shape;756;p1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April 4 2020</a:t>
            </a:r>
            <a:endParaRPr/>
          </a:p>
        </p:txBody>
      </p:sp>
      <p:sp>
        <p:nvSpPr>
          <p:cNvPr id="757" name="Google Shape;757;p1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Zane </a:t>
            </a:r>
            <a:r>
              <a:rPr lang="en"/>
              <a:t>Miller led the bad rating campaign against edgenuity. He used 5 alternate accounts to give edgenuity’s headquarters one star ratings. It brought its rating down from 2.5 stars to 2.4 stars</a:t>
            </a:r>
            <a:endParaRPr/>
          </a:p>
        </p:txBody>
      </p:sp>
      <p:pic>
        <p:nvPicPr>
          <p:cNvPr id="758" name="Google Shape;758;p129"/>
          <p:cNvPicPr preferRelativeResize="0"/>
          <p:nvPr/>
        </p:nvPicPr>
        <p:blipFill>
          <a:blip r:embed="rId3">
            <a:alphaModFix/>
          </a:blip>
          <a:stretch>
            <a:fillRect/>
          </a:stretch>
        </p:blipFill>
        <p:spPr>
          <a:xfrm>
            <a:off x="0" y="2571750"/>
            <a:ext cx="5003049" cy="2571752"/>
          </a:xfrm>
          <a:prstGeom prst="rect">
            <a:avLst/>
          </a:prstGeom>
          <a:noFill/>
          <a:ln>
            <a:noFill/>
          </a:ln>
        </p:spPr>
      </p:pic>
      <p:sp>
        <p:nvSpPr>
          <p:cNvPr id="759" name="Google Shape;759;p129"/>
          <p:cNvSpPr txBox="1"/>
          <p:nvPr/>
        </p:nvSpPr>
        <p:spPr>
          <a:xfrm>
            <a:off x="914400" y="2145607"/>
            <a:ext cx="7315200" cy="8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760" name="Google Shape;760;p129"/>
          <p:cNvPicPr preferRelativeResize="0"/>
          <p:nvPr/>
        </p:nvPicPr>
        <p:blipFill>
          <a:blip r:embed="rId4">
            <a:alphaModFix/>
          </a:blip>
          <a:stretch>
            <a:fillRect/>
          </a:stretch>
        </p:blipFill>
        <p:spPr>
          <a:xfrm>
            <a:off x="5715000" y="2573385"/>
            <a:ext cx="3429001" cy="2568491"/>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4" name="Shape 764"/>
        <p:cNvGrpSpPr/>
        <p:nvPr/>
      </p:nvGrpSpPr>
      <p:grpSpPr>
        <a:xfrm>
          <a:off x="0" y="0"/>
          <a:ext cx="0" cy="0"/>
          <a:chOff x="0" y="0"/>
          <a:chExt cx="0" cy="0"/>
        </a:xfrm>
      </p:grpSpPr>
      <p:sp>
        <p:nvSpPr>
          <p:cNvPr id="765" name="Google Shape;765;p1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April 5th 2020</a:t>
            </a:r>
            <a:endParaRPr/>
          </a:p>
        </p:txBody>
      </p:sp>
      <p:sp>
        <p:nvSpPr>
          <p:cNvPr id="766" name="Google Shape;766;p1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After a vote the NSAA has decided that if there are ever 4 co owners the fourth co owner will get the position of CFO. </a:t>
            </a:r>
            <a:r>
              <a:rPr lang="en"/>
              <a:t>Chief financial officer. The CFO does not have to possess the wildcash but if any co owner has an idea of a way to spend the wildcash it must be passed by the CFO. If there are three co owners the position goes to the CCO. If there are two co owners the CCO and CEO positions are combined and the COO gets the role of the CFO. The power of control over the wildcash was transferred from the CCO to the CFO.</a:t>
            </a:r>
            <a:endParaRPr/>
          </a:p>
        </p:txBody>
      </p:sp>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0" name="Shape 770"/>
        <p:cNvGrpSpPr/>
        <p:nvPr/>
      </p:nvGrpSpPr>
      <p:grpSpPr>
        <a:xfrm>
          <a:off x="0" y="0"/>
          <a:ext cx="0" cy="0"/>
          <a:chOff x="0" y="0"/>
          <a:chExt cx="0" cy="0"/>
        </a:xfrm>
      </p:grpSpPr>
      <p:sp>
        <p:nvSpPr>
          <p:cNvPr id="771" name="Google Shape;771;p1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April 6th 2020</a:t>
            </a:r>
            <a:endParaRPr/>
          </a:p>
        </p:txBody>
      </p:sp>
      <p:sp>
        <p:nvSpPr>
          <p:cNvPr id="772" name="Google Shape;772;p1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Edgenuity fought back and added a new tech course. This increased the number of classes for most students from 4 to 5 and the class also used useless material and was extra long to make it less enjoyable.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18 2019</a:t>
            </a:r>
            <a:endParaRPr/>
          </a:p>
        </p:txBody>
      </p:sp>
      <p:sp>
        <p:nvSpPr>
          <p:cNvPr id="121" name="Google Shape;121;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 2 </a:t>
            </a:r>
            <a:r>
              <a:rPr lang="en"/>
              <a:t>milk duds and one jolly rancher for 9 stonks</a:t>
            </a:r>
            <a:endParaRPr/>
          </a:p>
          <a:p>
            <a:pPr indent="0" lvl="0" marL="0" rtl="0" algn="l">
              <a:spcBef>
                <a:spcPts val="1600"/>
              </a:spcBef>
              <a:spcAft>
                <a:spcPts val="1600"/>
              </a:spcAft>
              <a:buNone/>
            </a:pPr>
            <a:r>
              <a:t/>
            </a:r>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6" name="Shape 776"/>
        <p:cNvGrpSpPr/>
        <p:nvPr/>
      </p:nvGrpSpPr>
      <p:grpSpPr>
        <a:xfrm>
          <a:off x="0" y="0"/>
          <a:ext cx="0" cy="0"/>
          <a:chOff x="0" y="0"/>
          <a:chExt cx="0" cy="0"/>
        </a:xfrm>
      </p:grpSpPr>
      <p:sp>
        <p:nvSpPr>
          <p:cNvPr id="777" name="Google Shape;777;p1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April 10th 2020</a:t>
            </a:r>
            <a:endParaRPr/>
          </a:p>
        </p:txBody>
      </p:sp>
      <p:sp>
        <p:nvSpPr>
          <p:cNvPr id="778" name="Google Shape;778;p1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After the meme channel </a:t>
            </a:r>
            <a:r>
              <a:rPr lang="en"/>
              <a:t>rebellion the meme channel never recovered. All the talking and videos and random spamming destroyed it once the members were allowed to talk in it. After awhile it was </a:t>
            </a:r>
            <a:r>
              <a:rPr lang="en"/>
              <a:t>barely</a:t>
            </a:r>
            <a:r>
              <a:rPr lang="en"/>
              <a:t> even used for memes even more. Zane miller and Harrison stead decided to rename it to the funny channel.</a:t>
            </a:r>
            <a:endParaRPr/>
          </a:p>
        </p:txBody>
      </p:sp>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2" name="Shape 782"/>
        <p:cNvGrpSpPr/>
        <p:nvPr/>
      </p:nvGrpSpPr>
      <p:grpSpPr>
        <a:xfrm>
          <a:off x="0" y="0"/>
          <a:ext cx="0" cy="0"/>
          <a:chOff x="0" y="0"/>
          <a:chExt cx="0" cy="0"/>
        </a:xfrm>
      </p:grpSpPr>
      <p:sp>
        <p:nvSpPr>
          <p:cNvPr id="783" name="Google Shape;783;p1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April 13th 2020</a:t>
            </a:r>
            <a:endParaRPr/>
          </a:p>
        </p:txBody>
      </p:sp>
      <p:sp>
        <p:nvSpPr>
          <p:cNvPr id="784" name="Google Shape;784;p1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Edgenuity gave the teachers access to the progress of the students on edgenuity. They hit the NSAA twice. We started losing.</a:t>
            </a:r>
            <a:endParaRPr/>
          </a:p>
        </p:txBody>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8" name="Shape 788"/>
        <p:cNvGrpSpPr/>
        <p:nvPr/>
      </p:nvGrpSpPr>
      <p:grpSpPr>
        <a:xfrm>
          <a:off x="0" y="0"/>
          <a:ext cx="0" cy="0"/>
          <a:chOff x="0" y="0"/>
          <a:chExt cx="0" cy="0"/>
        </a:xfrm>
      </p:grpSpPr>
      <p:sp>
        <p:nvSpPr>
          <p:cNvPr id="789" name="Google Shape;789;p1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April 15th 2020</a:t>
            </a:r>
            <a:endParaRPr/>
          </a:p>
        </p:txBody>
      </p:sp>
      <p:sp>
        <p:nvSpPr>
          <p:cNvPr id="790" name="Google Shape;790;p1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Project linkpen was started. A duo of pens with the link tinycc/Linkpen on it will be created by </a:t>
            </a:r>
            <a:r>
              <a:rPr lang="en"/>
              <a:t>June 6th. The link can lead to anything. It will lead to the NSAA website but will be changed.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21 , 2019</a:t>
            </a:r>
            <a:endParaRPr/>
          </a:p>
        </p:txBody>
      </p:sp>
      <p:sp>
        <p:nvSpPr>
          <p:cNvPr id="127" name="Google Shape;127;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Rahat: 2 stonks from band</a:t>
            </a:r>
            <a:endParaRPr/>
          </a:p>
          <a:p>
            <a:pPr indent="0" lvl="0" marL="0" rtl="0" algn="l">
              <a:spcBef>
                <a:spcPts val="1600"/>
              </a:spcBef>
              <a:spcAft>
                <a:spcPts val="0"/>
              </a:spcAft>
              <a:buNone/>
            </a:pPr>
            <a:r>
              <a:rPr lang="en"/>
              <a:t>Zane: three stonks from band, one cash from rainbow </a:t>
            </a:r>
            <a:r>
              <a:rPr lang="en"/>
              <a:t>Patrick drawing</a:t>
            </a:r>
            <a:endParaRPr/>
          </a:p>
          <a:p>
            <a:pPr indent="0" lvl="0" marL="0" rtl="0" algn="l">
              <a:spcBef>
                <a:spcPts val="1600"/>
              </a:spcBef>
              <a:spcAft>
                <a:spcPts val="0"/>
              </a:spcAft>
              <a:buNone/>
            </a:pPr>
            <a:r>
              <a:rPr lang="en"/>
              <a:t>Project pencil launcher: get mechanical pencils to Zane miller so he can make pencil launchers. With the knowledge of the pencil launcher spreading Zane will break down mechanical pencils into value blue parts to sell for majestical stonks.</a:t>
            </a:r>
            <a:endParaRPr/>
          </a:p>
          <a:p>
            <a:pPr indent="0" lvl="0" marL="0" rtl="0" algn="l">
              <a:spcBef>
                <a:spcPts val="1600"/>
              </a:spcBef>
              <a:spcAft>
                <a:spcPts val="1600"/>
              </a:spcAft>
              <a:buNone/>
            </a:pPr>
            <a:r>
              <a:rPr lang="en"/>
              <a:t>End of the year goals updated: stonks towards pieing mrs. Vest and leftovers to getting all of the mechanical pencils from the wildcat den.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22 , 2019</a:t>
            </a:r>
            <a:endParaRPr/>
          </a:p>
        </p:txBody>
      </p:sp>
      <p:sp>
        <p:nvSpPr>
          <p:cNvPr id="133" name="Google Shape;133;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3 pencil leads for 3 stonks to Jonah.</a:t>
            </a:r>
            <a:endParaRPr/>
          </a:p>
          <a:p>
            <a:pPr indent="0" lvl="0" marL="0" rtl="0" algn="l">
              <a:spcBef>
                <a:spcPts val="1600"/>
              </a:spcBef>
              <a:spcAft>
                <a:spcPts val="0"/>
              </a:spcAft>
              <a:buNone/>
            </a:pPr>
            <a:r>
              <a:rPr lang="en"/>
              <a:t>Attention: Tristin and Ishan are official enemies of the NSAA. Tristin is necking anyone in sight. And Ishan is stealing people’s lunchboxes and giving them to other people, who throw them in the trash. ( The many details is because it happened to me.) rip my poor lunchbox. Tristin’s necks include Necks, throats, Shreks and scissor necks. Rahat was recently almost killed by a supreme scissor neck and </a:t>
            </a:r>
            <a:r>
              <a:rPr lang="en"/>
              <a:t>superb neck.</a:t>
            </a:r>
            <a:r>
              <a:rPr lang="en"/>
              <a:t> </a:t>
            </a:r>
            <a:endParaRPr/>
          </a:p>
          <a:p>
            <a:pPr indent="0" lvl="0" marL="0" rtl="0" algn="l">
              <a:spcBef>
                <a:spcPts val="1600"/>
              </a:spcBef>
              <a:spcAft>
                <a:spcPts val="1600"/>
              </a:spcAft>
              <a:buNone/>
            </a:pPr>
            <a:r>
              <a:rPr lang="en"/>
              <a:t>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23 , 2019</a:t>
            </a:r>
            <a:endParaRPr/>
          </a:p>
        </p:txBody>
      </p:sp>
      <p:sp>
        <p:nvSpPr>
          <p:cNvPr id="139" name="Google Shape;139;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a spring and a </a:t>
            </a:r>
            <a:r>
              <a:rPr lang="en"/>
              <a:t>launcher ammo to Collin for 2 stonks</a:t>
            </a:r>
            <a:endParaRPr/>
          </a:p>
          <a:p>
            <a:pPr indent="0" lvl="0" marL="0" rtl="0" algn="l">
              <a:spcBef>
                <a:spcPts val="1600"/>
              </a:spcBef>
              <a:spcAft>
                <a:spcPts val="0"/>
              </a:spcAft>
              <a:buNone/>
            </a:pPr>
            <a:r>
              <a:rPr lang="en"/>
              <a:t>Harrison: one band for three and one pencil for one stonk.</a:t>
            </a:r>
            <a:endParaRPr/>
          </a:p>
          <a:p>
            <a:pPr indent="0" lvl="0" marL="0" rtl="0" algn="l">
              <a:spcBef>
                <a:spcPts val="1600"/>
              </a:spcBef>
              <a:spcAft>
                <a:spcPts val="0"/>
              </a:spcAft>
              <a:buNone/>
            </a:pPr>
            <a:r>
              <a:rPr lang="en"/>
              <a:t>Rahat: BAD</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24 , 2019</a:t>
            </a:r>
            <a:endParaRPr/>
          </a:p>
        </p:txBody>
      </p:sp>
      <p:sp>
        <p:nvSpPr>
          <p:cNvPr id="145" name="Google Shape;145;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 gave Zane three mechanical pencils and now he is in debt four </a:t>
            </a:r>
            <a:r>
              <a:rPr lang="en"/>
              <a:t>milk duds boxes.</a:t>
            </a:r>
            <a:endParaRPr/>
          </a:p>
          <a:p>
            <a:pPr indent="0" lvl="0" marL="0" rtl="0" algn="l">
              <a:spcBef>
                <a:spcPts val="1600"/>
              </a:spcBef>
              <a:spcAft>
                <a:spcPts val="1600"/>
              </a:spcAft>
              <a:buNone/>
            </a:pPr>
            <a:r>
              <a:rPr lang="en"/>
              <a:t>Zane: pending deal with Jesse on a pencil launcher.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25 , 2019</a:t>
            </a:r>
            <a:endParaRPr/>
          </a:p>
        </p:txBody>
      </p:sp>
      <p:sp>
        <p:nvSpPr>
          <p:cNvPr id="151" name="Google Shape;151;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pencil </a:t>
            </a:r>
            <a:r>
              <a:rPr lang="en"/>
              <a:t>launcher to Jesse for 5 stonks, one gum to kid in advisory for 1 stonk</a:t>
            </a:r>
            <a:endParaRPr/>
          </a:p>
          <a:p>
            <a:pPr indent="0" lvl="0" marL="0" rtl="0" algn="l">
              <a:spcBef>
                <a:spcPts val="1600"/>
              </a:spcBef>
              <a:spcAft>
                <a:spcPts val="0"/>
              </a:spcAft>
              <a:buNone/>
            </a:pPr>
            <a:r>
              <a:rPr lang="en"/>
              <a:t>Rahat: 3 stonks from selling milk duds</a:t>
            </a:r>
            <a:endParaRPr/>
          </a:p>
          <a:p>
            <a:pPr indent="0" lvl="0" marL="0" rtl="0" algn="l">
              <a:spcBef>
                <a:spcPts val="1600"/>
              </a:spcBef>
              <a:spcAft>
                <a:spcPts val="0"/>
              </a:spcAft>
              <a:buNone/>
            </a:pPr>
            <a:r>
              <a:rPr lang="en"/>
              <a:t>Harrison: one tag for one stonk</a:t>
            </a:r>
            <a:endParaRPr/>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28 , 2019</a:t>
            </a:r>
            <a:endParaRPr/>
          </a:p>
        </p:txBody>
      </p:sp>
      <p:sp>
        <p:nvSpPr>
          <p:cNvPr id="157" name="Google Shape;157;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Milk duds were paid to Andrew for the mechanical pencils I was givin</a:t>
            </a:r>
            <a:endParaRPr/>
          </a:p>
          <a:p>
            <a:pPr indent="0" lvl="0" marL="0" rtl="0" algn="l">
              <a:spcBef>
                <a:spcPts val="1600"/>
              </a:spcBef>
              <a:spcAft>
                <a:spcPts val="1600"/>
              </a:spcAft>
              <a:buNone/>
            </a:pPr>
            <a:r>
              <a:rPr lang="en"/>
              <a:t>Milk duds boxesX2 to </a:t>
            </a:r>
            <a:r>
              <a:rPr lang="en"/>
              <a:t>Andrew for 10 wildcash</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29 , 2019</a:t>
            </a:r>
            <a:endParaRPr/>
          </a:p>
        </p:txBody>
      </p:sp>
      <p:sp>
        <p:nvSpPr>
          <p:cNvPr id="163" name="Google Shape;163;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sold 1 </a:t>
            </a:r>
            <a:r>
              <a:rPr lang="en"/>
              <a:t>skeleton pen to Nick for 2 stonks, bought one SUPER bouncy ball from Andrew for 2 stonks but then sold a pencil to him for one stonk. One pencil to Thomas for one stonk. A profit of two stonks was created today.</a:t>
            </a:r>
            <a:endParaRPr/>
          </a:p>
          <a:p>
            <a:pPr indent="0" lvl="0" marL="0" rtl="0" algn="l">
              <a:spcBef>
                <a:spcPts val="1600"/>
              </a:spcBef>
              <a:spcAft>
                <a:spcPts val="0"/>
              </a:spcAft>
              <a:buNone/>
            </a:pPr>
            <a:r>
              <a:rPr lang="en"/>
              <a:t>Harrison: band for one stonk</a:t>
            </a:r>
            <a:endParaRPr/>
          </a:p>
          <a:p>
            <a:pPr indent="0" lvl="0" marL="0" rtl="0" algn="l">
              <a:spcBef>
                <a:spcPts val="1600"/>
              </a:spcBef>
              <a:spcAft>
                <a:spcPts val="0"/>
              </a:spcAft>
              <a:buNone/>
            </a:pPr>
            <a:r>
              <a:rPr lang="en"/>
              <a:t>The no necking treaty was created. Members will pay fines for necking people.</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10/8/19</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- 13 rubber bands, 13 stonks. Depos</a:t>
            </a:r>
            <a:r>
              <a:rPr lang="en"/>
              <a:t>ited 150 wildcash</a:t>
            </a:r>
            <a:endParaRPr/>
          </a:p>
          <a:p>
            <a:pPr indent="0" lvl="0" marL="0" rtl="0" algn="l">
              <a:spcBef>
                <a:spcPts val="1600"/>
              </a:spcBef>
              <a:spcAft>
                <a:spcPts val="0"/>
              </a:spcAft>
              <a:buNone/>
            </a:pPr>
            <a:r>
              <a:rPr lang="en"/>
              <a:t>Harrison - 3 pencils 3 stonks</a:t>
            </a:r>
            <a:endParaRPr/>
          </a:p>
          <a:p>
            <a:pPr indent="0" lvl="0" marL="0" rtl="0" algn="l">
              <a:spcBef>
                <a:spcPts val="1600"/>
              </a:spcBef>
              <a:spcAft>
                <a:spcPts val="1600"/>
              </a:spcAft>
              <a:buNone/>
            </a:pPr>
            <a:r>
              <a:rPr lang="en"/>
              <a:t>Rohat - 1 milk jug, 4 stonks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30 , 2019</a:t>
            </a:r>
            <a:endParaRPr/>
          </a:p>
        </p:txBody>
      </p:sp>
      <p:sp>
        <p:nvSpPr>
          <p:cNvPr id="169" name="Google Shape;169;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 YEETED ZANE MILLER’s BOUNCY BALL OFF THE BALCONY AND NOW HE IS PAYING 10 STONKS FOR ANY ANDREW BRAND </a:t>
            </a:r>
            <a:r>
              <a:rPr lang="en"/>
              <a:t>BOUNCY BALL.</a:t>
            </a:r>
            <a:endParaRPr/>
          </a:p>
          <a:p>
            <a:pPr indent="0" lvl="0" marL="0" rtl="0" algn="l">
              <a:spcBef>
                <a:spcPts val="1600"/>
              </a:spcBef>
              <a:spcAft>
                <a:spcPts val="0"/>
              </a:spcAft>
              <a:buNone/>
            </a:pPr>
            <a:r>
              <a:rPr lang="en"/>
              <a:t>Zane: one marker to Andrew for one stonk</a:t>
            </a:r>
            <a:endParaRPr/>
          </a:p>
          <a:p>
            <a:pPr indent="0" lvl="0" marL="0" rtl="0" algn="l">
              <a:spcBef>
                <a:spcPts val="1600"/>
              </a:spcBef>
              <a:spcAft>
                <a:spcPts val="0"/>
              </a:spcAft>
              <a:buNone/>
            </a:pPr>
            <a:r>
              <a:rPr lang="en"/>
              <a:t>Nick is in debt one stonk because I paid him one lead.</a:t>
            </a:r>
            <a:endParaRPr/>
          </a:p>
          <a:p>
            <a:pPr indent="0" lvl="0" marL="0" rtl="0" algn="l">
              <a:spcBef>
                <a:spcPts val="1600"/>
              </a:spcBef>
              <a:spcAft>
                <a:spcPts val="0"/>
              </a:spcAft>
              <a:buNone/>
            </a:pPr>
            <a:r>
              <a:rPr lang="en"/>
              <a:t>Harrison: tags for two stonks</a:t>
            </a:r>
            <a:endParaRPr/>
          </a:p>
          <a:p>
            <a:pPr indent="0" lvl="0" marL="0" rtl="0" algn="l">
              <a:spcBef>
                <a:spcPts val="1600"/>
              </a:spcBef>
              <a:spcAft>
                <a:spcPts val="0"/>
              </a:spcAft>
              <a:buNone/>
            </a:pPr>
            <a:r>
              <a:rPr lang="en"/>
              <a:t>Tristan was hired</a:t>
            </a:r>
            <a:endParaRPr/>
          </a:p>
          <a:p>
            <a:pPr indent="0" lvl="0" marL="0" rtl="0" algn="l">
              <a:spcBef>
                <a:spcPts val="160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31st 2019</a:t>
            </a:r>
            <a:endParaRPr/>
          </a:p>
        </p:txBody>
      </p:sp>
      <p:sp>
        <p:nvSpPr>
          <p:cNvPr id="175" name="Google Shape;175;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Triston has been appointed spring department manager.</a:t>
            </a:r>
            <a:endParaRPr/>
          </a:p>
          <a:p>
            <a:pPr indent="0" lvl="0" marL="0" rtl="0" algn="l">
              <a:spcBef>
                <a:spcPts val="1600"/>
              </a:spcBef>
              <a:spcAft>
                <a:spcPts val="1600"/>
              </a:spcAft>
              <a:buNone/>
            </a:pPr>
            <a:r>
              <a:rPr lang="en"/>
              <a:t>Zane: one pencil for one stonk</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1 2019</a:t>
            </a:r>
            <a:endParaRPr/>
          </a:p>
        </p:txBody>
      </p:sp>
      <p:sp>
        <p:nvSpPr>
          <p:cNvPr id="181" name="Google Shape;181;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Harrison: Three stonks lended to Powdered milk man</a:t>
            </a:r>
            <a:endParaRPr/>
          </a:p>
          <a:p>
            <a:pPr indent="0" lvl="0" marL="0" rtl="0" algn="l">
              <a:spcBef>
                <a:spcPts val="1600"/>
              </a:spcBef>
              <a:spcAft>
                <a:spcPts val="0"/>
              </a:spcAft>
              <a:buNone/>
            </a:pPr>
            <a:r>
              <a:rPr lang="en"/>
              <a:t>Zane: three stonks lended to </a:t>
            </a:r>
            <a:r>
              <a:rPr lang="en"/>
              <a:t>powdered milk man.</a:t>
            </a:r>
            <a:endParaRPr/>
          </a:p>
          <a:p>
            <a:pPr indent="0" lvl="0" marL="0" rtl="0" algn="l">
              <a:spcBef>
                <a:spcPts val="1600"/>
              </a:spcBef>
              <a:spcAft>
                <a:spcPts val="0"/>
              </a:spcAft>
              <a:buNone/>
            </a:pPr>
            <a:r>
              <a:rPr lang="en"/>
              <a:t>David was hired</a:t>
            </a:r>
            <a:endParaRPr/>
          </a:p>
          <a:p>
            <a:pPr indent="0" lvl="0" marL="0" rtl="0" algn="l">
              <a:spcBef>
                <a:spcPts val="1600"/>
              </a:spcBef>
              <a:spcAft>
                <a:spcPts val="0"/>
              </a:spcAft>
              <a:buNone/>
            </a:pPr>
            <a:r>
              <a:rPr lang="en"/>
              <a:t>David invested 15 stonks</a:t>
            </a:r>
            <a:endParaRPr/>
          </a:p>
          <a:p>
            <a:pPr indent="0" lvl="0" marL="0" rtl="0" algn="l">
              <a:spcBef>
                <a:spcPts val="1600"/>
              </a:spcBef>
              <a:spcAft>
                <a:spcPts val="0"/>
              </a:spcAft>
              <a:buNone/>
            </a:pPr>
            <a:r>
              <a:rPr lang="en"/>
              <a:t>The Nono word policy was added to the no necking treaty. Members will get fined for saying Nono words</a:t>
            </a:r>
            <a:endParaRPr/>
          </a:p>
          <a:p>
            <a:pPr indent="0" lvl="0" marL="0" rtl="0" algn="l">
              <a:spcBef>
                <a:spcPts val="1600"/>
              </a:spcBef>
              <a:spcAft>
                <a:spcPts val="16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4 2019</a:t>
            </a:r>
            <a:endParaRPr/>
          </a:p>
        </p:txBody>
      </p:sp>
      <p:sp>
        <p:nvSpPr>
          <p:cNvPr id="187" name="Google Shape;187;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No sales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6 2019</a:t>
            </a:r>
            <a:endParaRPr/>
          </a:p>
        </p:txBody>
      </p:sp>
      <p:sp>
        <p:nvSpPr>
          <p:cNvPr id="193" name="Google Shape;193;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No stonks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7 2019</a:t>
            </a:r>
            <a:endParaRPr/>
          </a:p>
        </p:txBody>
      </p:sp>
      <p:sp>
        <p:nvSpPr>
          <p:cNvPr id="199" name="Google Shape;199;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No sales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8 2019</a:t>
            </a:r>
            <a:endParaRPr/>
          </a:p>
        </p:txBody>
      </p:sp>
      <p:sp>
        <p:nvSpPr>
          <p:cNvPr id="205" name="Google Shape;205;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Zane: one kit kat to collin for three stonks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9"/>
          <p:cNvSpPr txBox="1"/>
          <p:nvPr>
            <p:ph type="title"/>
          </p:nvPr>
        </p:nvSpPr>
        <p:spPr>
          <a:xfrm>
            <a:off x="311700" y="0"/>
            <a:ext cx="8520600" cy="50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11 2019</a:t>
            </a:r>
            <a:endParaRPr/>
          </a:p>
        </p:txBody>
      </p:sp>
      <p:sp>
        <p:nvSpPr>
          <p:cNvPr id="211" name="Google Shape;211;p39"/>
          <p:cNvSpPr txBox="1"/>
          <p:nvPr>
            <p:ph idx="1" type="body"/>
          </p:nvPr>
        </p:nvSpPr>
        <p:spPr>
          <a:xfrm>
            <a:off x="0" y="508500"/>
            <a:ext cx="9144000" cy="46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three type three mechanical pencil inerds to </a:t>
            </a:r>
            <a:r>
              <a:rPr lang="en"/>
              <a:t>Dylan for three stonks. Pumpkin notepad to rahat for one wildcash</a:t>
            </a:r>
            <a:endParaRPr/>
          </a:p>
          <a:p>
            <a:pPr indent="0" lvl="0" marL="0" rtl="0" algn="ctr">
              <a:spcBef>
                <a:spcPts val="1600"/>
              </a:spcBef>
              <a:spcAft>
                <a:spcPts val="0"/>
              </a:spcAft>
              <a:buNone/>
            </a:pPr>
            <a:r>
              <a:rPr lang="en"/>
              <a:t>Important news</a:t>
            </a:r>
            <a:endParaRPr/>
          </a:p>
          <a:p>
            <a:pPr indent="0" lvl="0" marL="0" rtl="0" algn="ctr">
              <a:spcBef>
                <a:spcPts val="1600"/>
              </a:spcBef>
              <a:spcAft>
                <a:spcPts val="0"/>
              </a:spcAft>
              <a:buNone/>
            </a:pPr>
            <a:r>
              <a:rPr lang="en"/>
              <a:t> Mechanical Pencil classification is now a part of NSAA. Type one mechanical pencils are the papermate sharpwriters. They are non </a:t>
            </a:r>
            <a:r>
              <a:rPr lang="en"/>
              <a:t>refillable</a:t>
            </a:r>
            <a:r>
              <a:rPr lang="en"/>
              <a:t> andantes have twist top. Type two mechanical pencils are the pencil launcher supplies. They come in all colors and have pencil launcher ammo inside of them. Their casings are used as pencil launcher shells. Type three mechanical pencils are the breakable type. They have no way to remove the inerds without breaking the pencil casing. They have a long white, almost useless piece inside them for their inerds. Type four mechanical pencils are the clickable ones. The have a single pushable piece on the end that must be clicked to get lead. They are completely useless.</a:t>
            </a:r>
            <a:endParaRPr/>
          </a:p>
          <a:p>
            <a:pPr indent="0" lvl="0" marL="0" rtl="0" algn="ctr">
              <a:spcBef>
                <a:spcPts val="1600"/>
              </a:spcBef>
              <a:spcAft>
                <a:spcPts val="16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12 2019</a:t>
            </a:r>
            <a:endParaRPr/>
          </a:p>
        </p:txBody>
      </p:sp>
      <p:sp>
        <p:nvSpPr>
          <p:cNvPr id="217" name="Google Shape;217;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made ten stonks and gave five to </a:t>
            </a:r>
            <a:r>
              <a:rPr lang="en"/>
              <a:t>community </a:t>
            </a:r>
            <a:endParaRPr/>
          </a:p>
          <a:p>
            <a:pPr indent="0" lvl="0" marL="0" rtl="0" algn="l">
              <a:spcBef>
                <a:spcPts val="1600"/>
              </a:spcBef>
              <a:spcAft>
                <a:spcPts val="1600"/>
              </a:spcAft>
              <a:buNone/>
            </a:pPr>
            <a:r>
              <a:rPr lang="en"/>
              <a:t>Zane: sold a chocolate bar to Evan for two stonks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13 2019</a:t>
            </a:r>
            <a:endParaRPr/>
          </a:p>
        </p:txBody>
      </p:sp>
      <p:sp>
        <p:nvSpPr>
          <p:cNvPr id="223" name="Google Shape;223;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a:t>
            </a:r>
            <a:r>
              <a:rPr lang="en"/>
              <a:t>Cheetos to Steven for two stonks</a:t>
            </a:r>
            <a:endParaRPr/>
          </a:p>
          <a:p>
            <a:pPr indent="0" lvl="0" marL="0" rtl="0" algn="l">
              <a:spcBef>
                <a:spcPts val="1600"/>
              </a:spcBef>
              <a:spcAft>
                <a:spcPts val="1600"/>
              </a:spcAft>
              <a:buNone/>
            </a:pPr>
            <a:r>
              <a:rPr lang="en"/>
              <a:t>We have merged with </a:t>
            </a:r>
            <a:r>
              <a:rPr lang="en"/>
              <a:t>enterprise</a:t>
            </a:r>
            <a:r>
              <a:rPr lang="en"/>
              <a:t> </a:t>
            </a:r>
            <a:r>
              <a:rPr lang="en"/>
              <a:t>incorporated.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8th 2019 details</a:t>
            </a:r>
            <a:endParaRPr/>
          </a:p>
        </p:txBody>
      </p:sp>
      <p:sp>
        <p:nvSpPr>
          <p:cNvPr id="67" name="Google Shape;67;p15"/>
          <p:cNvSpPr txBox="1"/>
          <p:nvPr>
            <p:ph idx="1" type="body"/>
          </p:nvPr>
        </p:nvSpPr>
        <p:spPr>
          <a:xfrm>
            <a:off x="311700" y="1190757"/>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 Rubber band to collin 1 stonk, Rubber band to simon, 1 stonk,2 Rubber bands to </a:t>
            </a:r>
            <a:r>
              <a:rPr lang="en"/>
              <a:t>Asiana</a:t>
            </a:r>
            <a:r>
              <a:rPr lang="en"/>
              <a:t>, 2 stonks, 2 rubber bands to dylan, two stonks Rubber band to Evan, one stonk. Rubber band to Nick, 1 stonk. Rubber band to jonah, 1 stonk. 3 Rubber bands to jesse, 3 stonks. Rubber band to Steven, 1 stonk.</a:t>
            </a:r>
            <a:endParaRPr/>
          </a:p>
          <a:p>
            <a:pPr indent="0" lvl="0" marL="0" rtl="0" algn="l">
              <a:spcBef>
                <a:spcPts val="1600"/>
              </a:spcBef>
              <a:spcAft>
                <a:spcPts val="0"/>
              </a:spcAft>
              <a:buNone/>
            </a:pPr>
            <a:r>
              <a:rPr lang="en"/>
              <a:t>Harrison: 1 pencil to random, one stonk. 1 pencil to Antia, one singular stonk. 1 pencil to Nathan. One stonky kong.</a:t>
            </a:r>
            <a:endParaRPr/>
          </a:p>
          <a:p>
            <a:pPr indent="0" lvl="0" marL="0" rtl="0" algn="l">
              <a:spcBef>
                <a:spcPts val="1600"/>
              </a:spcBef>
              <a:spcAft>
                <a:spcPts val="1600"/>
              </a:spcAft>
              <a:buNone/>
            </a:pPr>
            <a:r>
              <a:rPr lang="en"/>
              <a:t>Rohat: one milk jug to Evan for four stonks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42"/>
          <p:cNvSpPr txBox="1"/>
          <p:nvPr>
            <p:ph type="title"/>
          </p:nvPr>
        </p:nvSpPr>
        <p:spPr>
          <a:xfrm>
            <a:off x="311700" y="445025"/>
            <a:ext cx="8520600" cy="102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13 2019 enterprise </a:t>
            </a:r>
            <a:r>
              <a:rPr lang="en"/>
              <a:t>incorporated merge details</a:t>
            </a:r>
            <a:endParaRPr/>
          </a:p>
        </p:txBody>
      </p:sp>
      <p:sp>
        <p:nvSpPr>
          <p:cNvPr id="229" name="Google Shape;229;p42"/>
          <p:cNvSpPr txBox="1"/>
          <p:nvPr>
            <p:ph idx="1" type="body"/>
          </p:nvPr>
        </p:nvSpPr>
        <p:spPr>
          <a:xfrm>
            <a:off x="311700" y="1624275"/>
            <a:ext cx="8520600" cy="29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merged with </a:t>
            </a:r>
            <a:r>
              <a:rPr lang="en"/>
              <a:t>enterprise incorporated. We are still separated company’s, but we have pooled our money and are going to pie mrs. Vest slime mrs. Vest and ducktape mrs. Vest. The community money of both company is now worth about 280 stonks or “wildcash” as enterprise incorporated says.  </a:t>
            </a:r>
            <a:endParaRPr/>
          </a:p>
          <a:p>
            <a:pPr indent="0" lvl="0" marL="0" rtl="0" algn="l">
              <a:spcBef>
                <a:spcPts val="1600"/>
              </a:spcBef>
              <a:spcAft>
                <a:spcPts val="1600"/>
              </a:spcAft>
              <a:buNone/>
            </a:pPr>
            <a:r>
              <a:rPr lang="en"/>
              <a:t>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43"/>
          <p:cNvSpPr txBox="1"/>
          <p:nvPr>
            <p:ph type="title"/>
          </p:nvPr>
        </p:nvSpPr>
        <p:spPr>
          <a:xfrm>
            <a:off x="0" y="0"/>
            <a:ext cx="8908800" cy="10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Important information we’ve discovered about </a:t>
            </a:r>
            <a:r>
              <a:rPr lang="en"/>
              <a:t>enterprise incorporated.</a:t>
            </a:r>
            <a:endParaRPr/>
          </a:p>
        </p:txBody>
      </p:sp>
      <p:sp>
        <p:nvSpPr>
          <p:cNvPr id="235" name="Google Shape;235;p43"/>
          <p:cNvSpPr txBox="1"/>
          <p:nvPr>
            <p:ph idx="1" type="body"/>
          </p:nvPr>
        </p:nvSpPr>
        <p:spPr>
          <a:xfrm>
            <a:off x="0" y="1082700"/>
            <a:ext cx="9144000" cy="348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After MSS fell at the end of last year, the remains of the fallen company influenced the new company of the 2019 - 2020 school year - </a:t>
            </a:r>
            <a:r>
              <a:rPr lang="en"/>
              <a:t>enterprise incorporated. It is lead by Tyler. and steven and collin and kyrillos are the only known employees.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14 2019</a:t>
            </a:r>
            <a:endParaRPr/>
          </a:p>
        </p:txBody>
      </p:sp>
      <p:sp>
        <p:nvSpPr>
          <p:cNvPr id="241" name="Google Shape;241;p4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Operation rabbit hole has been launched. Details are on the discord server.</a:t>
            </a:r>
            <a:endParaRPr/>
          </a:p>
          <a:p>
            <a:pPr indent="0" lvl="0" marL="0" rtl="0" algn="l">
              <a:spcBef>
                <a:spcPts val="1600"/>
              </a:spcBef>
              <a:spcAft>
                <a:spcPts val="0"/>
              </a:spcAft>
              <a:buNone/>
            </a:pPr>
            <a:r>
              <a:rPr lang="en"/>
              <a:t>Andrew donated 41 wildcash to NSAA. </a:t>
            </a:r>
            <a:endParaRPr/>
          </a:p>
          <a:p>
            <a:pPr indent="0" lvl="0" marL="0" rtl="0" algn="l">
              <a:spcBef>
                <a:spcPts val="1600"/>
              </a:spcBef>
              <a:spcAft>
                <a:spcPts val="0"/>
              </a:spcAft>
              <a:buNone/>
            </a:pPr>
            <a:r>
              <a:rPr lang="en"/>
              <a:t>We are now </a:t>
            </a:r>
            <a:r>
              <a:rPr lang="en"/>
              <a:t>ally’s with Andrew’s toys.</a:t>
            </a:r>
            <a:endParaRPr/>
          </a:p>
          <a:p>
            <a:pPr indent="0" lvl="0" marL="0" rtl="0" algn="l">
              <a:spcBef>
                <a:spcPts val="1600"/>
              </a:spcBef>
              <a:spcAft>
                <a:spcPts val="0"/>
              </a:spcAft>
              <a:buNone/>
            </a:pPr>
            <a:r>
              <a:rPr lang="en"/>
              <a:t>End of year goals has been updated. We will pie mrs. Vest and then spend the rest of the wild cash on buying all the pencils from the wildcat den</a:t>
            </a:r>
            <a:endParaRPr/>
          </a:p>
          <a:p>
            <a:pPr indent="0" lvl="0" marL="0" rtl="0" algn="l">
              <a:spcBef>
                <a:spcPts val="1600"/>
              </a:spcBef>
              <a:spcAft>
                <a:spcPts val="16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15 2019</a:t>
            </a:r>
            <a:endParaRPr/>
          </a:p>
        </p:txBody>
      </p:sp>
      <p:sp>
        <p:nvSpPr>
          <p:cNvPr id="247" name="Google Shape;247;p4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No stonks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18 2019</a:t>
            </a:r>
            <a:endParaRPr/>
          </a:p>
        </p:txBody>
      </p:sp>
      <p:sp>
        <p:nvSpPr>
          <p:cNvPr id="253" name="Google Shape;253;p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14 stonks</a:t>
            </a:r>
            <a:endParaRPr/>
          </a:p>
          <a:p>
            <a:pPr indent="0" lvl="0" marL="0" rtl="0" algn="l">
              <a:spcBef>
                <a:spcPts val="1600"/>
              </a:spcBef>
              <a:spcAft>
                <a:spcPts val="160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19 2019</a:t>
            </a:r>
            <a:endParaRPr/>
          </a:p>
        </p:txBody>
      </p:sp>
      <p:sp>
        <p:nvSpPr>
          <p:cNvPr id="259" name="Google Shape;259;p4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2 stonks</a:t>
            </a:r>
            <a:endParaRPr/>
          </a:p>
          <a:p>
            <a:pPr indent="0" lvl="0" marL="0" rtl="0" algn="l">
              <a:spcBef>
                <a:spcPts val="1600"/>
              </a:spcBef>
              <a:spcAft>
                <a:spcPts val="1600"/>
              </a:spcAft>
              <a:buNone/>
            </a:pPr>
            <a:r>
              <a:rPr lang="en"/>
              <a:t>David: 10 stonks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20 2019</a:t>
            </a:r>
            <a:endParaRPr/>
          </a:p>
        </p:txBody>
      </p:sp>
      <p:sp>
        <p:nvSpPr>
          <p:cNvPr id="265" name="Google Shape;265;p4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2 stonks</a:t>
            </a:r>
            <a:endParaRPr/>
          </a:p>
          <a:p>
            <a:pPr indent="0" lvl="0" marL="0" rtl="0" algn="l">
              <a:spcBef>
                <a:spcPts val="1600"/>
              </a:spcBef>
              <a:spcAft>
                <a:spcPts val="0"/>
              </a:spcAft>
              <a:buNone/>
            </a:pPr>
            <a:r>
              <a:rPr lang="en"/>
              <a:t>Zane: pre ordered a bouncy ball from </a:t>
            </a:r>
            <a:r>
              <a:rPr lang="en"/>
              <a:t>Andrew costing 10 stonks, sold Cheetos for 10 stonks, 1 starburst for 1 stonk one water for 3 stonks.</a:t>
            </a:r>
            <a:endParaRPr/>
          </a:p>
          <a:p>
            <a:pPr indent="0" lvl="0" marL="0" rtl="0" algn="l">
              <a:spcBef>
                <a:spcPts val="1600"/>
              </a:spcBef>
              <a:spcAft>
                <a:spcPts val="160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21 2019</a:t>
            </a:r>
            <a:endParaRPr/>
          </a:p>
        </p:txBody>
      </p:sp>
      <p:sp>
        <p:nvSpPr>
          <p:cNvPr id="271" name="Google Shape;271;p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2 wildcash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November 22 2019</a:t>
            </a:r>
            <a:endParaRPr/>
          </a:p>
        </p:txBody>
      </p:sp>
      <p:sp>
        <p:nvSpPr>
          <p:cNvPr id="277" name="Google Shape;277;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one water for five wildcash</a:t>
            </a:r>
            <a:endParaRPr/>
          </a:p>
          <a:p>
            <a:pPr indent="0" lvl="0" marL="0" rtl="0" algn="l">
              <a:spcBef>
                <a:spcPts val="1600"/>
              </a:spcBef>
              <a:spcAft>
                <a:spcPts val="1600"/>
              </a:spcAft>
              <a:buNone/>
            </a:pPr>
            <a:r>
              <a:rPr lang="en"/>
              <a:t>Tristan: 4 wildcash.</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2 2019</a:t>
            </a:r>
            <a:endParaRPr/>
          </a:p>
        </p:txBody>
      </p:sp>
      <p:sp>
        <p:nvSpPr>
          <p:cNvPr id="283" name="Google Shape;283;p5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 stonks</a:t>
            </a:r>
            <a:endParaRPr/>
          </a:p>
          <a:p>
            <a:pPr indent="0" lvl="0" marL="0" rtl="0" algn="l">
              <a:spcBef>
                <a:spcPts val="1600"/>
              </a:spcBef>
              <a:spcAft>
                <a:spcPts val="1600"/>
              </a:spcAft>
              <a:buNone/>
            </a:pPr>
            <a:r>
              <a:rPr lang="en"/>
              <a:t>Operation rabbit hole was completed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10/9/2019</a:t>
            </a:r>
            <a:endParaRPr/>
          </a:p>
        </p:txBody>
      </p:sp>
      <p:sp>
        <p:nvSpPr>
          <p:cNvPr id="73" name="Google Shape;73;p16"/>
          <p:cNvSpPr txBox="1"/>
          <p:nvPr>
            <p:ph idx="1" type="body"/>
          </p:nvPr>
        </p:nvSpPr>
        <p:spPr>
          <a:xfrm>
            <a:off x="246073" y="1316542"/>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Made 41 stonks from selling big bouncy balls for 3 stonks bouncy balls for 2 stonks and Rubber bands for 1 stonk. Mrs. Tatum’s counter cash wildcash sold to prabhav for 2 stonks’</a:t>
            </a:r>
            <a:endParaRPr/>
          </a:p>
          <a:p>
            <a:pPr indent="0" lvl="0" marL="0" rtl="0" algn="l">
              <a:spcBef>
                <a:spcPts val="1600"/>
              </a:spcBef>
              <a:spcAft>
                <a:spcPts val="0"/>
              </a:spcAft>
              <a:buNone/>
            </a:pPr>
            <a:r>
              <a:rPr lang="en"/>
              <a:t>Harrison: BAD</a:t>
            </a:r>
            <a:endParaRPr/>
          </a:p>
          <a:p>
            <a:pPr indent="0" lvl="0" marL="0" rtl="0" algn="l">
              <a:spcBef>
                <a:spcPts val="1600"/>
              </a:spcBef>
              <a:spcAft>
                <a:spcPts val="0"/>
              </a:spcAft>
              <a:buNone/>
            </a:pPr>
            <a:r>
              <a:rPr lang="en"/>
              <a:t>Rohat: Three RBs </a:t>
            </a:r>
            <a:r>
              <a:rPr lang="en"/>
              <a:t>for three stonks</a:t>
            </a:r>
            <a:endParaRPr/>
          </a:p>
          <a:p>
            <a:pPr indent="0" lvl="0" marL="0" rtl="0" algn="l">
              <a:spcBef>
                <a:spcPts val="1600"/>
              </a:spcBef>
              <a:spcAft>
                <a:spcPts val="0"/>
              </a:spcAft>
              <a:buNone/>
            </a:pPr>
            <a:r>
              <a:rPr lang="en"/>
              <a:t>Ethan font was hired</a:t>
            </a:r>
            <a:endParaRPr/>
          </a:p>
          <a:p>
            <a:pPr indent="0" lvl="0" marL="0" rtl="0" algn="l">
              <a:spcBef>
                <a:spcPts val="1600"/>
              </a:spcBef>
              <a:spcAft>
                <a:spcPts val="0"/>
              </a:spcAft>
              <a:buNone/>
            </a:pPr>
            <a:r>
              <a:rPr lang="en"/>
              <a:t>Evan Farley was hired</a:t>
            </a:r>
            <a:endParaRPr/>
          </a:p>
          <a:p>
            <a:pPr indent="0" lvl="0" marL="0" rtl="0" algn="l">
              <a:spcBef>
                <a:spcPts val="1600"/>
              </a:spcBef>
              <a:spcAft>
                <a:spcPts val="160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3 2019</a:t>
            </a:r>
            <a:endParaRPr/>
          </a:p>
        </p:txBody>
      </p:sp>
      <p:sp>
        <p:nvSpPr>
          <p:cNvPr id="289" name="Google Shape;289;p5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Zane: 16 stonks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4 2019</a:t>
            </a:r>
            <a:endParaRPr/>
          </a:p>
        </p:txBody>
      </p:sp>
      <p:sp>
        <p:nvSpPr>
          <p:cNvPr id="295" name="Google Shape;295;p5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No stonks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5 2019</a:t>
            </a:r>
            <a:endParaRPr/>
          </a:p>
        </p:txBody>
      </p:sp>
      <p:sp>
        <p:nvSpPr>
          <p:cNvPr id="301" name="Google Shape;301;p5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No stonks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Google Shape;306;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6 2019</a:t>
            </a:r>
            <a:endParaRPr/>
          </a:p>
        </p:txBody>
      </p:sp>
      <p:sp>
        <p:nvSpPr>
          <p:cNvPr id="307" name="Google Shape;307;p5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one stonk</a:t>
            </a:r>
            <a:endParaRPr/>
          </a:p>
          <a:p>
            <a:pPr indent="0" lvl="0" marL="0" rtl="0" algn="l">
              <a:spcBef>
                <a:spcPts val="1600"/>
              </a:spcBef>
              <a:spcAft>
                <a:spcPts val="0"/>
              </a:spcAft>
              <a:buNone/>
            </a:pPr>
            <a:r>
              <a:rPr lang="en"/>
              <a:t>Tristan: 5 stonks</a:t>
            </a:r>
            <a:endParaRPr/>
          </a:p>
          <a:p>
            <a:pPr indent="0" lvl="0" marL="0" rtl="0" algn="l">
              <a:spcBef>
                <a:spcPts val="1600"/>
              </a:spcBef>
              <a:spcAft>
                <a:spcPts val="1600"/>
              </a:spcAft>
              <a:buNone/>
            </a:pPr>
            <a:r>
              <a:rPr lang="en"/>
              <a:t>Tyler: deposited 20 stonks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Google Shape;312;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9 2019</a:t>
            </a:r>
            <a:endParaRPr/>
          </a:p>
        </p:txBody>
      </p:sp>
      <p:sp>
        <p:nvSpPr>
          <p:cNvPr id="313" name="Google Shape;313;p5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5 stonks</a:t>
            </a:r>
            <a:endParaRPr/>
          </a:p>
          <a:p>
            <a:pPr indent="0" lvl="0" marL="0" rtl="0" algn="l">
              <a:spcBef>
                <a:spcPts val="1600"/>
              </a:spcBef>
              <a:spcAft>
                <a:spcPts val="0"/>
              </a:spcAft>
              <a:buNone/>
            </a:pPr>
            <a:r>
              <a:rPr lang="en"/>
              <a:t>Project half cash is now an official fail.</a:t>
            </a:r>
            <a:endParaRPr/>
          </a:p>
          <a:p>
            <a:pPr indent="0" lvl="0" marL="0" rtl="0" algn="l">
              <a:spcBef>
                <a:spcPts val="1600"/>
              </a:spcBef>
              <a:spcAft>
                <a:spcPts val="1600"/>
              </a:spcAft>
              <a:buNone/>
            </a:pPr>
            <a:r>
              <a:rPr lang="en"/>
              <a:t>Rahat ran into a pillar and almost died. we are now enemies with that pillar</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10 2019</a:t>
            </a:r>
            <a:endParaRPr/>
          </a:p>
        </p:txBody>
      </p:sp>
      <p:sp>
        <p:nvSpPr>
          <p:cNvPr id="319" name="Google Shape;319;p5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No stonks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Google Shape;324;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11 2019</a:t>
            </a:r>
            <a:endParaRPr/>
          </a:p>
        </p:txBody>
      </p:sp>
      <p:sp>
        <p:nvSpPr>
          <p:cNvPr id="325" name="Google Shape;325;p5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sold pencil for one stonk</a:t>
            </a:r>
            <a:endParaRPr/>
          </a:p>
          <a:p>
            <a:pPr indent="0" lvl="0" marL="0" rtl="0" algn="l">
              <a:spcBef>
                <a:spcPts val="1600"/>
              </a:spcBef>
              <a:spcAft>
                <a:spcPts val="1600"/>
              </a:spcAft>
              <a:buNone/>
            </a:pPr>
            <a:r>
              <a:rPr lang="en"/>
              <a:t>Tristan: 3 stonks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12 2019</a:t>
            </a:r>
            <a:endParaRPr/>
          </a:p>
        </p:txBody>
      </p:sp>
      <p:sp>
        <p:nvSpPr>
          <p:cNvPr id="331" name="Google Shape;331;p5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5 stonks</a:t>
            </a:r>
            <a:endParaRPr/>
          </a:p>
          <a:p>
            <a:pPr indent="0" lvl="0" marL="0" rtl="0" algn="l">
              <a:spcBef>
                <a:spcPts val="1600"/>
              </a:spcBef>
              <a:spcAft>
                <a:spcPts val="1600"/>
              </a:spcAft>
              <a:buNone/>
            </a:pPr>
            <a:r>
              <a:rPr lang="en"/>
              <a:t>Tristan has been promoted to </a:t>
            </a:r>
            <a:r>
              <a:rPr lang="en"/>
              <a:t>general</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Google Shape;336;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13 2019</a:t>
            </a:r>
            <a:endParaRPr/>
          </a:p>
        </p:txBody>
      </p:sp>
      <p:sp>
        <p:nvSpPr>
          <p:cNvPr id="337" name="Google Shape;337;p60"/>
          <p:cNvSpPr txBox="1"/>
          <p:nvPr>
            <p:ph idx="1" type="body"/>
          </p:nvPr>
        </p:nvSpPr>
        <p:spPr>
          <a:xfrm>
            <a:off x="0" y="1152475"/>
            <a:ext cx="9144000" cy="39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20 stonks</a:t>
            </a:r>
            <a:endParaRPr/>
          </a:p>
          <a:p>
            <a:pPr indent="0" lvl="0" marL="0" rtl="0" algn="l">
              <a:spcBef>
                <a:spcPts val="1600"/>
              </a:spcBef>
              <a:spcAft>
                <a:spcPts val="0"/>
              </a:spcAft>
              <a:buNone/>
            </a:pPr>
            <a:r>
              <a:rPr lang="en"/>
              <a:t>Rahat was promoted to co </a:t>
            </a:r>
            <a:r>
              <a:rPr lang="en"/>
              <a:t>Founder </a:t>
            </a:r>
            <a:endParaRPr/>
          </a:p>
          <a:p>
            <a:pPr indent="0" lvl="0" marL="0" rtl="0" algn="ctr">
              <a:spcBef>
                <a:spcPts val="1600"/>
              </a:spcBef>
              <a:spcAft>
                <a:spcPts val="0"/>
              </a:spcAft>
              <a:buNone/>
            </a:pPr>
            <a:r>
              <a:rPr lang="en"/>
              <a:t>The rules of promotions have been created</a:t>
            </a:r>
            <a:endParaRPr/>
          </a:p>
          <a:p>
            <a:pPr indent="0" lvl="0" marL="0" rtl="0" algn="ctr">
              <a:spcBef>
                <a:spcPts val="1600"/>
              </a:spcBef>
              <a:spcAft>
                <a:spcPts val="0"/>
              </a:spcAft>
              <a:buNone/>
            </a:pPr>
            <a:r>
              <a:rPr lang="en"/>
              <a:t>Person to general </a:t>
            </a:r>
            <a:endParaRPr/>
          </a:p>
          <a:p>
            <a:pPr indent="0" lvl="0" marL="0" rtl="0" algn="ctr">
              <a:spcBef>
                <a:spcPts val="1600"/>
              </a:spcBef>
              <a:spcAft>
                <a:spcPts val="0"/>
              </a:spcAft>
              <a:buNone/>
            </a:pPr>
            <a:r>
              <a:rPr lang="en"/>
              <a:t>Must get 50 promotion points and have confirmation from a co Founder . Promotion points are earned through giving stonks and sending memes.</a:t>
            </a:r>
            <a:endParaRPr/>
          </a:p>
          <a:p>
            <a:pPr indent="0" lvl="0" marL="0" rtl="0" algn="ctr">
              <a:spcBef>
                <a:spcPts val="1600"/>
              </a:spcBef>
              <a:spcAft>
                <a:spcPts val="0"/>
              </a:spcAft>
              <a:buNone/>
            </a:pPr>
            <a:r>
              <a:rPr lang="en"/>
              <a:t>General to Co Founder</a:t>
            </a:r>
            <a:endParaRPr/>
          </a:p>
          <a:p>
            <a:pPr indent="0" lvl="0" marL="0" rtl="0" algn="ctr">
              <a:spcBef>
                <a:spcPts val="1600"/>
              </a:spcBef>
              <a:spcAft>
                <a:spcPts val="1600"/>
              </a:spcAft>
              <a:buNone/>
            </a:pPr>
            <a:r>
              <a:rPr lang="en"/>
              <a:t>Must have confirmation from all co founders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sp>
        <p:nvSpPr>
          <p:cNvPr id="342" name="Google Shape;342;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16 2019</a:t>
            </a:r>
            <a:endParaRPr/>
          </a:p>
        </p:txBody>
      </p:sp>
      <p:sp>
        <p:nvSpPr>
          <p:cNvPr id="343" name="Google Shape;343;p6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David: four wildcash</a:t>
            </a:r>
            <a:endParaRPr/>
          </a:p>
          <a:p>
            <a:pPr indent="0" lvl="0" marL="0" rtl="0" algn="l">
              <a:spcBef>
                <a:spcPts val="1600"/>
              </a:spcBef>
              <a:spcAft>
                <a:spcPts val="0"/>
              </a:spcAft>
              <a:buNone/>
            </a:pPr>
            <a:r>
              <a:rPr lang="en"/>
              <a:t>Zane: one wildcash</a:t>
            </a:r>
            <a:endParaRPr/>
          </a:p>
          <a:p>
            <a:pPr indent="0" lvl="0" marL="0" rtl="0" algn="l">
              <a:spcBef>
                <a:spcPts val="1600"/>
              </a:spcBef>
              <a:spcAft>
                <a:spcPts val="0"/>
              </a:spcAft>
              <a:buNone/>
            </a:pPr>
            <a:r>
              <a:rPr lang="en"/>
              <a:t>Harrison: one stonkstonk for two wildcash</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October 10, 2019</a:t>
            </a:r>
            <a:endParaRPr/>
          </a:p>
        </p:txBody>
      </p:sp>
      <p:sp>
        <p:nvSpPr>
          <p:cNvPr id="79" name="Google Shape;79;p17"/>
          <p:cNvSpPr txBox="1"/>
          <p:nvPr>
            <p:ph idx="1" type="body"/>
          </p:nvPr>
        </p:nvSpPr>
        <p:spPr>
          <a:xfrm>
            <a:off x="311700" y="1152475"/>
            <a:ext cx="8520600" cy="36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1 RB and earned 1 stonk</a:t>
            </a:r>
            <a:endParaRPr/>
          </a:p>
          <a:p>
            <a:pPr indent="0" lvl="0" marL="0" rtl="0" algn="l">
              <a:spcBef>
                <a:spcPts val="1600"/>
              </a:spcBef>
              <a:spcAft>
                <a:spcPts val="0"/>
              </a:spcAft>
              <a:buNone/>
            </a:pPr>
            <a:r>
              <a:rPr lang="en"/>
              <a:t>Jonah: 15 RBS and made 8 stonks for NSAA</a:t>
            </a:r>
            <a:endParaRPr/>
          </a:p>
          <a:p>
            <a:pPr indent="0" lvl="0" marL="0" rtl="0" algn="l">
              <a:spcBef>
                <a:spcPts val="1600"/>
              </a:spcBef>
              <a:spcAft>
                <a:spcPts val="0"/>
              </a:spcAft>
              <a:buNone/>
            </a:pPr>
            <a:r>
              <a:rPr lang="en"/>
              <a:t>Rest of Rubber Bands were given to carter</a:t>
            </a:r>
            <a:endParaRPr/>
          </a:p>
          <a:p>
            <a:pPr indent="0" lvl="0" marL="0" rtl="0" algn="l">
              <a:spcBef>
                <a:spcPts val="1600"/>
              </a:spcBef>
              <a:spcAft>
                <a:spcPts val="0"/>
              </a:spcAft>
              <a:buNone/>
            </a:pPr>
            <a:r>
              <a:rPr lang="en"/>
              <a:t>Harrison: one penCil and earned made 1 stonky kongy</a:t>
            </a:r>
            <a:endParaRPr/>
          </a:p>
          <a:p>
            <a:pPr indent="0" lvl="0" marL="0" rtl="0" algn="l">
              <a:spcBef>
                <a:spcPts val="1600"/>
              </a:spcBef>
              <a:spcAft>
                <a:spcPts val="0"/>
              </a:spcAft>
              <a:buNone/>
            </a:pPr>
            <a:r>
              <a:rPr lang="en"/>
              <a:t>Rahat: one rubber band for one stonkedy kongedy</a:t>
            </a:r>
            <a:endParaRPr/>
          </a:p>
          <a:p>
            <a:pPr indent="0" lvl="0" marL="0" rtl="0" algn="l">
              <a:spcBef>
                <a:spcPts val="1600"/>
              </a:spcBef>
              <a:spcAft>
                <a:spcPts val="0"/>
              </a:spcAft>
              <a:buNone/>
            </a:pPr>
            <a:r>
              <a:rPr lang="en"/>
              <a:t>Jonah was hired</a:t>
            </a:r>
            <a:endParaRPr/>
          </a:p>
          <a:p>
            <a:pPr indent="0" lvl="0" marL="0" rtl="0" algn="l">
              <a:spcBef>
                <a:spcPts val="1600"/>
              </a:spcBef>
              <a:spcAft>
                <a:spcPts val="1600"/>
              </a:spcAft>
              <a:buNone/>
            </a:pPr>
            <a:r>
              <a:rPr lang="en"/>
              <a:t>Nick hoppe hired</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Google Shape;348;p6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17 2019</a:t>
            </a:r>
            <a:endParaRPr/>
          </a:p>
        </p:txBody>
      </p:sp>
      <p:sp>
        <p:nvSpPr>
          <p:cNvPr id="349" name="Google Shape;349;p62"/>
          <p:cNvSpPr txBox="1"/>
          <p:nvPr>
            <p:ph idx="1" type="body"/>
          </p:nvPr>
        </p:nvSpPr>
        <p:spPr>
          <a:xfrm>
            <a:off x="240604" y="110325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one wildcash</a:t>
            </a:r>
            <a:endParaRPr/>
          </a:p>
          <a:p>
            <a:pPr indent="0" lvl="0" marL="0" rtl="0" algn="l">
              <a:spcBef>
                <a:spcPts val="1600"/>
              </a:spcBef>
              <a:spcAft>
                <a:spcPts val="0"/>
              </a:spcAft>
              <a:buNone/>
            </a:pPr>
            <a:r>
              <a:rPr lang="en"/>
              <a:t>Tristan: 3 wildcash</a:t>
            </a:r>
            <a:endParaRPr/>
          </a:p>
          <a:p>
            <a:pPr indent="0" lvl="0" marL="0" rtl="0" algn="l">
              <a:spcBef>
                <a:spcPts val="1600"/>
              </a:spcBef>
              <a:spcAft>
                <a:spcPts val="1600"/>
              </a:spcAft>
              <a:buNone/>
            </a:pPr>
            <a:r>
              <a:rPr lang="en"/>
              <a:t>Rahat has started making sales again and agreed to make 100 wildcash and give us 50</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Google Shape;354;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18 2019</a:t>
            </a:r>
            <a:endParaRPr/>
          </a:p>
        </p:txBody>
      </p:sp>
      <p:sp>
        <p:nvSpPr>
          <p:cNvPr id="355" name="Google Shape;355;p6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15 wildcash</a:t>
            </a:r>
            <a:endParaRPr/>
          </a:p>
          <a:p>
            <a:pPr indent="0" lvl="0" marL="0" rtl="0" algn="l">
              <a:spcBef>
                <a:spcPts val="1600"/>
              </a:spcBef>
              <a:spcAft>
                <a:spcPts val="0"/>
              </a:spcAft>
              <a:buNone/>
            </a:pPr>
            <a:r>
              <a:rPr lang="en"/>
              <a:t>We now have 616 stonks</a:t>
            </a:r>
            <a:endParaRPr/>
          </a:p>
          <a:p>
            <a:pPr indent="0" lvl="0" marL="0" rtl="0" algn="l">
              <a:spcBef>
                <a:spcPts val="1600"/>
              </a:spcBef>
              <a:spcAft>
                <a:spcPts val="0"/>
              </a:spcAft>
              <a:buNone/>
            </a:pPr>
            <a:r>
              <a:rPr lang="en"/>
              <a:t>Project special collections has been founded by </a:t>
            </a:r>
            <a:r>
              <a:rPr lang="en"/>
              <a:t>Zane Miller</a:t>
            </a:r>
            <a:endParaRPr/>
          </a:p>
          <a:p>
            <a:pPr indent="0" lvl="0" marL="0" rtl="0" algn="l">
              <a:spcBef>
                <a:spcPts val="1600"/>
              </a:spcBef>
              <a:spcAft>
                <a:spcPts val="0"/>
              </a:spcAft>
              <a:buNone/>
            </a:pPr>
            <a:r>
              <a:rPr lang="en"/>
              <a:t>Operation enhanced dirt has been founded by rahat</a:t>
            </a:r>
            <a:endParaRPr/>
          </a:p>
          <a:p>
            <a:pPr indent="0" lvl="0" marL="0" rtl="0" algn="l">
              <a:spcBef>
                <a:spcPts val="1600"/>
              </a:spcBef>
              <a:spcAft>
                <a:spcPts val="1600"/>
              </a:spcAft>
              <a:buNone/>
            </a:pPr>
            <a:r>
              <a:rPr lang="en"/>
              <a:t>We are now collecting all rare and special cash including gen 1 cash dark cash counter cash and purple cash</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19 2019</a:t>
            </a:r>
            <a:endParaRPr/>
          </a:p>
        </p:txBody>
      </p:sp>
      <p:sp>
        <p:nvSpPr>
          <p:cNvPr id="361" name="Google Shape;361;p64"/>
          <p:cNvSpPr txBox="1"/>
          <p:nvPr>
            <p:ph idx="1" type="body"/>
          </p:nvPr>
        </p:nvSpPr>
        <p:spPr>
          <a:xfrm>
            <a:off x="218702" y="935692"/>
            <a:ext cx="8520600" cy="396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1</a:t>
            </a:r>
            <a:endParaRPr/>
          </a:p>
          <a:p>
            <a:pPr indent="0" lvl="0" marL="0" rtl="0" algn="l">
              <a:spcBef>
                <a:spcPts val="1600"/>
              </a:spcBef>
              <a:spcAft>
                <a:spcPts val="0"/>
              </a:spcAft>
              <a:buNone/>
            </a:pPr>
            <a:r>
              <a:rPr lang="en"/>
              <a:t>Tyler: 23</a:t>
            </a:r>
            <a:endParaRPr/>
          </a:p>
          <a:p>
            <a:pPr indent="0" lvl="0" marL="0" rtl="0" algn="l">
              <a:spcBef>
                <a:spcPts val="1600"/>
              </a:spcBef>
              <a:spcAft>
                <a:spcPts val="0"/>
              </a:spcAft>
              <a:buNone/>
            </a:pPr>
            <a:r>
              <a:rPr lang="en"/>
              <a:t>Kyrillos: 2</a:t>
            </a:r>
            <a:endParaRPr/>
          </a:p>
          <a:p>
            <a:pPr indent="0" lvl="0" marL="0" rtl="0" algn="l">
              <a:spcBef>
                <a:spcPts val="1600"/>
              </a:spcBef>
              <a:spcAft>
                <a:spcPts val="0"/>
              </a:spcAft>
              <a:buNone/>
            </a:pPr>
            <a:r>
              <a:rPr lang="en"/>
              <a:t>Rahat: sold gum for two stonks and gave 1 stonk to community </a:t>
            </a:r>
            <a:endParaRPr/>
          </a:p>
          <a:p>
            <a:pPr indent="0" lvl="0" marL="0" rtl="0" algn="l">
              <a:spcBef>
                <a:spcPts val="1600"/>
              </a:spcBef>
              <a:spcAft>
                <a:spcPts val="0"/>
              </a:spcAft>
              <a:buNone/>
            </a:pPr>
            <a:r>
              <a:rPr lang="en"/>
              <a:t>A plan for operation enhanced dirt was made: Zane will not be attending the operation due to leaving early. Rahat and Tristan will find a stick and dig a small arm sized hole under fence. And reach in and rescue the ball that is worth 20 wildcash.</a:t>
            </a:r>
            <a:endParaRPr/>
          </a:p>
          <a:p>
            <a:pPr indent="0" lvl="0" marL="0" rtl="0" algn="l">
              <a:spcBef>
                <a:spcPts val="1600"/>
              </a:spcBef>
              <a:spcAft>
                <a:spcPts val="1600"/>
              </a:spcAft>
              <a:buNone/>
            </a:pPr>
            <a:r>
              <a:rPr lang="en"/>
              <a:t>Rahat has started operation rainbow cash with jarad - theywill make a wildcash of every color</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65"/>
          <p:cNvSpPr txBox="1"/>
          <p:nvPr>
            <p:ph type="title"/>
          </p:nvPr>
        </p:nvSpPr>
        <p:spPr>
          <a:xfrm>
            <a:off x="311700" y="0"/>
            <a:ext cx="8520600" cy="53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 20 2019</a:t>
            </a:r>
            <a:endParaRPr/>
          </a:p>
        </p:txBody>
      </p:sp>
      <p:sp>
        <p:nvSpPr>
          <p:cNvPr id="367" name="Google Shape;367;p65"/>
          <p:cNvSpPr txBox="1"/>
          <p:nvPr>
            <p:ph idx="1" type="body"/>
          </p:nvPr>
        </p:nvSpPr>
        <p:spPr>
          <a:xfrm>
            <a:off x="0" y="721900"/>
            <a:ext cx="9039900" cy="442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 stonks</a:t>
            </a:r>
            <a:endParaRPr/>
          </a:p>
          <a:p>
            <a:pPr indent="0" lvl="0" marL="0" rtl="0" algn="l">
              <a:spcBef>
                <a:spcPts val="1600"/>
              </a:spcBef>
              <a:spcAft>
                <a:spcPts val="0"/>
              </a:spcAft>
              <a:buNone/>
            </a:pPr>
            <a:r>
              <a:rPr lang="en"/>
              <a:t>nick was hired his role is to </a:t>
            </a:r>
            <a:r>
              <a:rPr lang="en"/>
              <a:t>create</a:t>
            </a:r>
            <a:r>
              <a:rPr lang="en"/>
              <a:t> business ideas </a:t>
            </a:r>
            <a:endParaRPr/>
          </a:p>
          <a:p>
            <a:pPr indent="0" lvl="0" marL="0" rtl="0" algn="l">
              <a:spcBef>
                <a:spcPts val="1600"/>
              </a:spcBef>
              <a:spcAft>
                <a:spcPts val="0"/>
              </a:spcAft>
              <a:buNone/>
            </a:pPr>
            <a:r>
              <a:rPr lang="en"/>
              <a:t>Project special collections information: we have one dark cash four generation one wildcash one stonk stonk (wildcash with stonks printed on it) one wildwild ( two top halves of wildcash glued together) one cashcash ( two bottom halves of </a:t>
            </a:r>
            <a:r>
              <a:rPr lang="en"/>
              <a:t>wildcash glued together) one countercash ( rare wildcash givin out one day by mrs. Tatum) and are currently working to get a purple cash.</a:t>
            </a:r>
            <a:endParaRPr/>
          </a:p>
          <a:p>
            <a:pPr indent="0" lvl="0" marL="0" rtl="0" algn="l">
              <a:spcBef>
                <a:spcPts val="1600"/>
              </a:spcBef>
              <a:spcAft>
                <a:spcPts val="0"/>
              </a:spcAft>
              <a:buNone/>
            </a:pPr>
            <a:r>
              <a:rPr lang="en"/>
              <a:t>Project </a:t>
            </a:r>
            <a:r>
              <a:rPr lang="en"/>
              <a:t>associative</a:t>
            </a:r>
            <a:r>
              <a:rPr lang="en"/>
              <a:t> recruitment program was founded by rahat. We are now searching for new members</a:t>
            </a:r>
            <a:endParaRPr/>
          </a:p>
          <a:p>
            <a:pPr indent="0" lvl="0" marL="0" rtl="0" algn="l">
              <a:spcBef>
                <a:spcPts val="1600"/>
              </a:spcBef>
              <a:spcAft>
                <a:spcPts val="0"/>
              </a:spcAft>
              <a:buNone/>
            </a:pPr>
            <a:r>
              <a:rPr lang="en"/>
              <a:t>Operation enchanted dirt failed due to not going outside</a:t>
            </a:r>
            <a:endParaRPr/>
          </a:p>
          <a:p>
            <a:pPr indent="0" lvl="0" marL="0" rtl="0" algn="l">
              <a:spcBef>
                <a:spcPts val="1600"/>
              </a:spcBef>
              <a:spcAft>
                <a:spcPts val="1600"/>
              </a:spcAft>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sp>
        <p:nvSpPr>
          <p:cNvPr id="372" name="Google Shape;372;p6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6 2020</a:t>
            </a:r>
            <a:endParaRPr/>
          </a:p>
        </p:txBody>
      </p:sp>
      <p:sp>
        <p:nvSpPr>
          <p:cNvPr id="373" name="Google Shape;373;p66"/>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one stonk</a:t>
            </a:r>
            <a:endParaRPr/>
          </a:p>
          <a:p>
            <a:pPr indent="0" lvl="0" marL="0" rtl="0" algn="l">
              <a:spcBef>
                <a:spcPts val="1600"/>
              </a:spcBef>
              <a:spcAft>
                <a:spcPts val="0"/>
              </a:spcAft>
              <a:buNone/>
            </a:pPr>
            <a:r>
              <a:rPr lang="en"/>
              <a:t>Tristan:10 stonks </a:t>
            </a:r>
            <a:endParaRPr/>
          </a:p>
          <a:p>
            <a:pPr indent="0" lvl="0" marL="0" rtl="0" algn="l">
              <a:spcBef>
                <a:spcPts val="1600"/>
              </a:spcBef>
              <a:spcAft>
                <a:spcPts val="0"/>
              </a:spcAft>
              <a:buNone/>
            </a:pPr>
            <a:r>
              <a:rPr lang="en"/>
              <a:t>Tyler: 121 </a:t>
            </a:r>
            <a:r>
              <a:rPr lang="en"/>
              <a:t>stonks </a:t>
            </a:r>
            <a:endParaRPr/>
          </a:p>
          <a:p>
            <a:pPr indent="0" lvl="0" marL="0" rtl="0" algn="l">
              <a:spcBef>
                <a:spcPts val="1600"/>
              </a:spcBef>
              <a:spcAft>
                <a:spcPts val="0"/>
              </a:spcAft>
              <a:buNone/>
            </a:pPr>
            <a:r>
              <a:rPr lang="en"/>
              <a:t>Rahat: 3 gen one wildcash</a:t>
            </a:r>
            <a:endParaRPr/>
          </a:p>
          <a:p>
            <a:pPr indent="0" lvl="0" marL="0" rtl="0" algn="l">
              <a:spcBef>
                <a:spcPts val="1600"/>
              </a:spcBef>
              <a:spcAft>
                <a:spcPts val="0"/>
              </a:spcAft>
              <a:buNone/>
            </a:pPr>
            <a:r>
              <a:rPr lang="en"/>
              <a:t>Coach Orlando has gave us important information. There is no different wildcash past 2 years ago. The school only switches between green, blue, and purple. Wildcash</a:t>
            </a:r>
            <a:endParaRPr/>
          </a:p>
          <a:p>
            <a:pPr indent="0" lvl="0" marL="0" rtl="0" algn="l">
              <a:spcBef>
                <a:spcPts val="1600"/>
              </a:spcBef>
              <a:spcAft>
                <a:spcPts val="0"/>
              </a:spcAft>
              <a:buNone/>
            </a:pPr>
            <a:r>
              <a:rPr lang="en"/>
              <a:t>Jared was hired.</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sp>
        <p:nvSpPr>
          <p:cNvPr id="378" name="Google Shape;378;p67"/>
          <p:cNvSpPr txBox="1"/>
          <p:nvPr>
            <p:ph type="title"/>
          </p:nvPr>
        </p:nvSpPr>
        <p:spPr>
          <a:xfrm>
            <a:off x="131226" y="11142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7 2020</a:t>
            </a:r>
            <a:endParaRPr/>
          </a:p>
        </p:txBody>
      </p:sp>
      <p:sp>
        <p:nvSpPr>
          <p:cNvPr id="379" name="Google Shape;379;p67"/>
          <p:cNvSpPr txBox="1"/>
          <p:nvPr>
            <p:ph idx="1" type="body"/>
          </p:nvPr>
        </p:nvSpPr>
        <p:spPr>
          <a:xfrm>
            <a:off x="0" y="667800"/>
            <a:ext cx="9144000" cy="447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1 stonks</a:t>
            </a:r>
            <a:endParaRPr/>
          </a:p>
          <a:p>
            <a:pPr indent="0" lvl="0" marL="0" rtl="0" algn="l">
              <a:spcBef>
                <a:spcPts val="1600"/>
              </a:spcBef>
              <a:spcAft>
                <a:spcPts val="0"/>
              </a:spcAft>
              <a:buNone/>
            </a:pPr>
            <a:r>
              <a:rPr lang="en"/>
              <a:t>Tristan: 2 stonks</a:t>
            </a:r>
            <a:endParaRPr/>
          </a:p>
          <a:p>
            <a:pPr indent="0" lvl="0" marL="0" rtl="0" algn="l">
              <a:spcBef>
                <a:spcPts val="1600"/>
              </a:spcBef>
              <a:spcAft>
                <a:spcPts val="0"/>
              </a:spcAft>
              <a:buNone/>
            </a:pPr>
            <a:r>
              <a:rPr lang="en"/>
              <a:t>Rahat: 1 stonk</a:t>
            </a:r>
            <a:endParaRPr/>
          </a:p>
          <a:p>
            <a:pPr indent="0" lvl="0" marL="0" rtl="0" algn="l">
              <a:spcBef>
                <a:spcPts val="1600"/>
              </a:spcBef>
              <a:spcAft>
                <a:spcPts val="0"/>
              </a:spcAft>
              <a:buNone/>
            </a:pPr>
            <a:r>
              <a:rPr lang="en"/>
              <a:t>Collin: 17 wildcash</a:t>
            </a:r>
            <a:endParaRPr/>
          </a:p>
          <a:p>
            <a:pPr indent="0" lvl="0" marL="0" rtl="0" algn="l">
              <a:spcBef>
                <a:spcPts val="1600"/>
              </a:spcBef>
              <a:spcAft>
                <a:spcPts val="0"/>
              </a:spcAft>
              <a:buNone/>
            </a:pPr>
            <a:r>
              <a:rPr lang="en"/>
              <a:t>The C.I.A has reveled </a:t>
            </a:r>
            <a:r>
              <a:rPr lang="en"/>
              <a:t>themselves as part of enterprise incorporated. They now are official partners with us. </a:t>
            </a:r>
            <a:endParaRPr/>
          </a:p>
          <a:p>
            <a:pPr indent="0" lvl="0" marL="0" rtl="0" algn="l">
              <a:spcBef>
                <a:spcPts val="1600"/>
              </a:spcBef>
              <a:spcAft>
                <a:spcPts val="0"/>
              </a:spcAft>
              <a:buNone/>
            </a:pPr>
            <a:r>
              <a:rPr lang="en"/>
              <a:t>We now have 795 wildcash</a:t>
            </a:r>
            <a:endParaRPr/>
          </a:p>
          <a:p>
            <a:pPr indent="0" lvl="0" marL="0" rtl="0" algn="l">
              <a:spcBef>
                <a:spcPts val="1600"/>
              </a:spcBef>
              <a:spcAft>
                <a:spcPts val="0"/>
              </a:spcAft>
              <a:buNone/>
            </a:pPr>
            <a:r>
              <a:rPr lang="en"/>
              <a:t>There was a meeting</a:t>
            </a:r>
            <a:endParaRPr/>
          </a:p>
          <a:p>
            <a:pPr indent="0" lvl="0" marL="0" rtl="0" algn="l">
              <a:spcBef>
                <a:spcPts val="1600"/>
              </a:spcBef>
              <a:spcAft>
                <a:spcPts val="1600"/>
              </a:spcAft>
              <a:buNone/>
            </a:pPr>
            <a:r>
              <a:rPr lang="en"/>
              <a:t>Gummy retail branch of the NSAA was made by rahat and Tristan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sp>
        <p:nvSpPr>
          <p:cNvPr id="384" name="Google Shape;384;p68"/>
          <p:cNvSpPr txBox="1"/>
          <p:nvPr>
            <p:ph type="title"/>
          </p:nvPr>
        </p:nvSpPr>
        <p:spPr>
          <a:xfrm>
            <a:off x="0" y="0"/>
            <a:ext cx="9144000" cy="59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8 2020</a:t>
            </a:r>
            <a:endParaRPr/>
          </a:p>
        </p:txBody>
      </p:sp>
      <p:sp>
        <p:nvSpPr>
          <p:cNvPr id="385" name="Google Shape;385;p68"/>
          <p:cNvSpPr txBox="1"/>
          <p:nvPr>
            <p:ph idx="1" type="body"/>
          </p:nvPr>
        </p:nvSpPr>
        <p:spPr>
          <a:xfrm>
            <a:off x="0" y="738300"/>
            <a:ext cx="9144000" cy="44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new </a:t>
            </a:r>
            <a:r>
              <a:rPr lang="en"/>
              <a:t>constitution is in place and the new member requirements say all members must join the discord server</a:t>
            </a:r>
            <a:endParaRPr/>
          </a:p>
          <a:p>
            <a:pPr indent="0" lvl="0" marL="0" rtl="0" algn="l">
              <a:spcBef>
                <a:spcPts val="1600"/>
              </a:spcBef>
              <a:spcAft>
                <a:spcPts val="0"/>
              </a:spcAft>
              <a:buNone/>
            </a:pPr>
            <a:r>
              <a:rPr lang="en"/>
              <a:t>Bryson has been fired</a:t>
            </a:r>
            <a:endParaRPr/>
          </a:p>
          <a:p>
            <a:pPr indent="0" lvl="0" marL="0" rtl="0" algn="l">
              <a:spcBef>
                <a:spcPts val="1600"/>
              </a:spcBef>
              <a:spcAft>
                <a:spcPts val="0"/>
              </a:spcAft>
              <a:buNone/>
            </a:pPr>
            <a:r>
              <a:rPr lang="en"/>
              <a:t>Ethan has been fired</a:t>
            </a:r>
            <a:endParaRPr/>
          </a:p>
          <a:p>
            <a:pPr indent="0" lvl="0" marL="0" rtl="0" algn="l">
              <a:spcBef>
                <a:spcPts val="1600"/>
              </a:spcBef>
              <a:spcAft>
                <a:spcPts val="0"/>
              </a:spcAft>
              <a:buNone/>
            </a:pPr>
            <a:r>
              <a:rPr lang="en"/>
              <a:t>Evan has been fired</a:t>
            </a:r>
            <a:endParaRPr/>
          </a:p>
          <a:p>
            <a:pPr indent="0" lvl="0" marL="0" rtl="0" algn="l">
              <a:spcBef>
                <a:spcPts val="1600"/>
              </a:spcBef>
              <a:spcAft>
                <a:spcPts val="0"/>
              </a:spcAft>
              <a:buNone/>
            </a:pPr>
            <a:r>
              <a:rPr lang="en"/>
              <a:t>Nick hoppe has been fired</a:t>
            </a:r>
            <a:endParaRPr/>
          </a:p>
          <a:p>
            <a:pPr indent="0" lvl="0" marL="0" rtl="0" algn="l">
              <a:spcBef>
                <a:spcPts val="1600"/>
              </a:spcBef>
              <a:spcAft>
                <a:spcPts val="0"/>
              </a:spcAft>
              <a:buNone/>
            </a:pPr>
            <a:r>
              <a:rPr lang="en"/>
              <a:t>Tristan: 1 stonk</a:t>
            </a:r>
            <a:endParaRPr/>
          </a:p>
          <a:p>
            <a:pPr indent="0" lvl="0" marL="0" rtl="0" algn="l">
              <a:spcBef>
                <a:spcPts val="1600"/>
              </a:spcBef>
              <a:spcAft>
                <a:spcPts val="0"/>
              </a:spcAft>
              <a:buNone/>
            </a:pPr>
            <a:r>
              <a:rPr lang="en"/>
              <a:t>Zane: five wildcash</a:t>
            </a:r>
            <a:endParaRPr/>
          </a:p>
          <a:p>
            <a:pPr indent="0" lvl="0" marL="0" rtl="0" algn="l">
              <a:spcBef>
                <a:spcPts val="1600"/>
              </a:spcBef>
              <a:spcAft>
                <a:spcPts val="0"/>
              </a:spcAft>
              <a:buNone/>
            </a:pPr>
            <a:r>
              <a:rPr lang="en"/>
              <a:t>Gabriel was hired</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9" name="Shape 389"/>
        <p:cNvGrpSpPr/>
        <p:nvPr/>
      </p:nvGrpSpPr>
      <p:grpSpPr>
        <a:xfrm>
          <a:off x="0" y="0"/>
          <a:ext cx="0" cy="0"/>
          <a:chOff x="0" y="0"/>
          <a:chExt cx="0" cy="0"/>
        </a:xfrm>
      </p:grpSpPr>
      <p:sp>
        <p:nvSpPr>
          <p:cNvPr id="390" name="Google Shape;390;p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9 2020</a:t>
            </a:r>
            <a:endParaRPr/>
          </a:p>
        </p:txBody>
      </p:sp>
      <p:sp>
        <p:nvSpPr>
          <p:cNvPr id="391" name="Google Shape;391;p69"/>
          <p:cNvSpPr txBox="1"/>
          <p:nvPr>
            <p:ph idx="1" type="body"/>
          </p:nvPr>
        </p:nvSpPr>
        <p:spPr>
          <a:xfrm>
            <a:off x="213260" y="1097786"/>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Jamison was hired</a:t>
            </a:r>
            <a:endParaRPr/>
          </a:p>
          <a:p>
            <a:pPr indent="0" lvl="0" marL="0" rtl="0" algn="l">
              <a:spcBef>
                <a:spcPts val="1600"/>
              </a:spcBef>
              <a:spcAft>
                <a:spcPts val="0"/>
              </a:spcAft>
              <a:buNone/>
            </a:pPr>
            <a:r>
              <a:rPr lang="en"/>
              <a:t>Jonathan gum is a company and is a competitor to gummy retail jonathon is the leader.</a:t>
            </a:r>
            <a:endParaRPr/>
          </a:p>
          <a:p>
            <a:pPr indent="0" lvl="0" marL="0" rtl="0" algn="l">
              <a:spcBef>
                <a:spcPts val="1600"/>
              </a:spcBef>
              <a:spcAft>
                <a:spcPts val="0"/>
              </a:spcAft>
              <a:buNone/>
            </a:pPr>
            <a:r>
              <a:rPr lang="en"/>
              <a:t>Jonathan rejected being hired</a:t>
            </a:r>
            <a:endParaRPr/>
          </a:p>
          <a:p>
            <a:pPr indent="0" lvl="0" marL="0" rtl="0" algn="l">
              <a:spcBef>
                <a:spcPts val="1600"/>
              </a:spcBef>
              <a:spcAft>
                <a:spcPts val="0"/>
              </a:spcAft>
              <a:buNone/>
            </a:pPr>
            <a:r>
              <a:rPr lang="en"/>
              <a:t>Gabe: 4 wildcash</a:t>
            </a:r>
            <a:endParaRPr/>
          </a:p>
          <a:p>
            <a:pPr indent="0" lvl="0" marL="0" rtl="0" algn="l">
              <a:spcBef>
                <a:spcPts val="1600"/>
              </a:spcBef>
              <a:spcAft>
                <a:spcPts val="1600"/>
              </a:spcAft>
              <a:buNone/>
            </a:pPr>
            <a:r>
              <a:rPr lang="en"/>
              <a:t>Nick has created the business idea to loan out wildcash for the upcoming 7th grade dance which you need five wildcash to get into</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7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10 2020</a:t>
            </a:r>
            <a:endParaRPr/>
          </a:p>
        </p:txBody>
      </p:sp>
      <p:sp>
        <p:nvSpPr>
          <p:cNvPr id="397" name="Google Shape;397;p7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43 purple cash, one dark purple cash 3 </a:t>
            </a:r>
            <a:r>
              <a:rPr lang="en"/>
              <a:t>wildcash </a:t>
            </a:r>
            <a:endParaRPr/>
          </a:p>
          <a:p>
            <a:pPr indent="0" lvl="0" marL="0" rtl="0" algn="l">
              <a:spcBef>
                <a:spcPts val="1600"/>
              </a:spcBef>
              <a:spcAft>
                <a:spcPts val="0"/>
              </a:spcAft>
              <a:buNone/>
            </a:pPr>
            <a:r>
              <a:rPr lang="en"/>
              <a:t>Zane: one, multi cash, one slim cash, 13 wildcash</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7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13 2020</a:t>
            </a:r>
            <a:endParaRPr/>
          </a:p>
        </p:txBody>
      </p:sp>
      <p:sp>
        <p:nvSpPr>
          <p:cNvPr id="403" name="Google Shape;403;p7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Collin: 15 wildcash</a:t>
            </a:r>
            <a:endParaRPr/>
          </a:p>
          <a:p>
            <a:pPr indent="0" lvl="0" marL="0" rtl="0" algn="l">
              <a:spcBef>
                <a:spcPts val="1600"/>
              </a:spcBef>
              <a:spcAft>
                <a:spcPts val="0"/>
              </a:spcAft>
              <a:buNone/>
            </a:pPr>
            <a:r>
              <a:rPr lang="en"/>
              <a:t>Zane: 2 wildcash</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11 , 2019</a:t>
            </a:r>
            <a:endParaRPr/>
          </a:p>
        </p:txBody>
      </p:sp>
      <p:sp>
        <p:nvSpPr>
          <p:cNvPr id="85" name="Google Shape;85;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sold 2 bubble gums and one jolly rancher and made 3 stonks. Zane sold an empty bottle for one stonk.</a:t>
            </a:r>
            <a:endParaRPr/>
          </a:p>
          <a:p>
            <a:pPr indent="0" lvl="0" marL="0" rtl="0" algn="l">
              <a:spcBef>
                <a:spcPts val="1600"/>
              </a:spcBef>
              <a:spcAft>
                <a:spcPts val="0"/>
              </a:spcAft>
              <a:buNone/>
            </a:pPr>
            <a:r>
              <a:rPr lang="en"/>
              <a:t>Rahat: sold 2 pencils for two stonks and one jolly rancher for three stonks.</a:t>
            </a:r>
            <a:endParaRPr/>
          </a:p>
          <a:p>
            <a:pPr indent="0" lvl="0" marL="0" rtl="0" algn="l">
              <a:spcBef>
                <a:spcPts val="1600"/>
              </a:spcBef>
              <a:spcAft>
                <a:spcPts val="0"/>
              </a:spcAft>
              <a:buNone/>
            </a:pPr>
            <a:r>
              <a:rPr lang="en"/>
              <a:t>Harrison sold 2 pencils for 2 stonks</a:t>
            </a:r>
            <a:endParaRPr/>
          </a:p>
          <a:p>
            <a:pPr indent="0" lvl="0" marL="0" rtl="0" algn="l">
              <a:spcBef>
                <a:spcPts val="1600"/>
              </a:spcBef>
              <a:spcAft>
                <a:spcPts val="160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7" name="Shape 407"/>
        <p:cNvGrpSpPr/>
        <p:nvPr/>
      </p:nvGrpSpPr>
      <p:grpSpPr>
        <a:xfrm>
          <a:off x="0" y="0"/>
          <a:ext cx="0" cy="0"/>
          <a:chOff x="0" y="0"/>
          <a:chExt cx="0" cy="0"/>
        </a:xfrm>
      </p:grpSpPr>
      <p:sp>
        <p:nvSpPr>
          <p:cNvPr id="408" name="Google Shape;408;p7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14 2020</a:t>
            </a:r>
            <a:endParaRPr/>
          </a:p>
        </p:txBody>
      </p:sp>
      <p:sp>
        <p:nvSpPr>
          <p:cNvPr id="409" name="Google Shape;409;p7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1 wildcash</a:t>
            </a:r>
            <a:endParaRPr/>
          </a:p>
          <a:p>
            <a:pPr indent="0" lvl="0" marL="0" rtl="0" algn="l">
              <a:spcBef>
                <a:spcPts val="1600"/>
              </a:spcBef>
              <a:spcAft>
                <a:spcPts val="1600"/>
              </a:spcAft>
              <a:buNone/>
            </a:pPr>
            <a:r>
              <a:rPr lang="en"/>
              <a:t>Rahat: 50 </a:t>
            </a:r>
            <a:r>
              <a:rPr lang="en"/>
              <a:t>wildcash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3" name="Shape 413"/>
        <p:cNvGrpSpPr/>
        <p:nvPr/>
      </p:nvGrpSpPr>
      <p:grpSpPr>
        <a:xfrm>
          <a:off x="0" y="0"/>
          <a:ext cx="0" cy="0"/>
          <a:chOff x="0" y="0"/>
          <a:chExt cx="0" cy="0"/>
        </a:xfrm>
      </p:grpSpPr>
      <p:sp>
        <p:nvSpPr>
          <p:cNvPr id="414" name="Google Shape;414;p7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15 2020</a:t>
            </a:r>
            <a:endParaRPr/>
          </a:p>
        </p:txBody>
      </p:sp>
      <p:sp>
        <p:nvSpPr>
          <p:cNvPr id="415" name="Google Shape;415;p7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1 wildcash</a:t>
            </a:r>
            <a:endParaRPr/>
          </a:p>
          <a:p>
            <a:pPr indent="0" lvl="0" marL="0" rtl="0" algn="l">
              <a:spcBef>
                <a:spcPts val="1600"/>
              </a:spcBef>
              <a:spcAft>
                <a:spcPts val="1600"/>
              </a:spcAft>
              <a:buNone/>
            </a:pPr>
            <a:r>
              <a:rPr lang="en"/>
              <a:t>Zane: 3 wildcash</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9" name="Shape 419"/>
        <p:cNvGrpSpPr/>
        <p:nvPr/>
      </p:nvGrpSpPr>
      <p:grpSpPr>
        <a:xfrm>
          <a:off x="0" y="0"/>
          <a:ext cx="0" cy="0"/>
          <a:chOff x="0" y="0"/>
          <a:chExt cx="0" cy="0"/>
        </a:xfrm>
      </p:grpSpPr>
      <p:sp>
        <p:nvSpPr>
          <p:cNvPr id="420" name="Google Shape;420;p74"/>
          <p:cNvSpPr txBox="1"/>
          <p:nvPr>
            <p:ph type="title"/>
          </p:nvPr>
        </p:nvSpPr>
        <p:spPr>
          <a:xfrm>
            <a:off x="0" y="0"/>
            <a:ext cx="9144000" cy="55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16 2020</a:t>
            </a:r>
            <a:endParaRPr/>
          </a:p>
        </p:txBody>
      </p:sp>
      <p:sp>
        <p:nvSpPr>
          <p:cNvPr id="421" name="Google Shape;421;p74"/>
          <p:cNvSpPr txBox="1"/>
          <p:nvPr>
            <p:ph idx="1" type="body"/>
          </p:nvPr>
        </p:nvSpPr>
        <p:spPr>
          <a:xfrm>
            <a:off x="0" y="566100"/>
            <a:ext cx="9144000" cy="45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Tyler: 24 wildcash</a:t>
            </a:r>
            <a:endParaRPr/>
          </a:p>
          <a:p>
            <a:pPr indent="0" lvl="0" marL="0" rtl="0" algn="l">
              <a:spcBef>
                <a:spcPts val="1600"/>
              </a:spcBef>
              <a:spcAft>
                <a:spcPts val="0"/>
              </a:spcAft>
              <a:buNone/>
            </a:pPr>
            <a:r>
              <a:rPr lang="en"/>
              <a:t>The </a:t>
            </a:r>
            <a:r>
              <a:rPr lang="en"/>
              <a:t>Jameson rebellion has begun after he was getting mad at Tristan. He wants to kick general Tristan </a:t>
            </a:r>
            <a:endParaRPr/>
          </a:p>
          <a:p>
            <a:pPr indent="0" lvl="0" marL="0" rtl="0" algn="l">
              <a:spcBef>
                <a:spcPts val="1600"/>
              </a:spcBef>
              <a:spcAft>
                <a:spcPts val="1600"/>
              </a:spcAft>
              <a:buNone/>
            </a:pPr>
            <a:r>
              <a:rPr lang="en"/>
              <a:t>Jamison lead the meme channel resistance </a:t>
            </a:r>
            <a:endParaRPr/>
          </a:p>
        </p:txBody>
      </p:sp>
      <p:pic>
        <p:nvPicPr>
          <p:cNvPr id="422" name="Google Shape;422;p74"/>
          <p:cNvPicPr preferRelativeResize="0"/>
          <p:nvPr/>
        </p:nvPicPr>
        <p:blipFill>
          <a:blip r:embed="rId3">
            <a:alphaModFix/>
          </a:blip>
          <a:stretch>
            <a:fillRect/>
          </a:stretch>
        </p:blipFill>
        <p:spPr>
          <a:xfrm>
            <a:off x="4572000" y="1503950"/>
            <a:ext cx="4572001" cy="3639548"/>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6" name="Shape 426"/>
        <p:cNvGrpSpPr/>
        <p:nvPr/>
      </p:nvGrpSpPr>
      <p:grpSpPr>
        <a:xfrm>
          <a:off x="0" y="0"/>
          <a:ext cx="0" cy="0"/>
          <a:chOff x="0" y="0"/>
          <a:chExt cx="0" cy="0"/>
        </a:xfrm>
      </p:grpSpPr>
      <p:sp>
        <p:nvSpPr>
          <p:cNvPr id="427" name="Google Shape;427;p7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16 2020 meme channel </a:t>
            </a:r>
            <a:r>
              <a:rPr lang="en"/>
              <a:t>resistance info</a:t>
            </a:r>
            <a:endParaRPr/>
          </a:p>
        </p:txBody>
      </p:sp>
      <p:sp>
        <p:nvSpPr>
          <p:cNvPr id="428" name="Google Shape;428;p7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a:t>
            </a:r>
            <a:r>
              <a:rPr lang="en"/>
              <a:t>Jamison rebellion has its first casualty. Jamison rebelled and talked in the meme channel. That caused everyone else to talk in the meme channel. The rule now no longer exists due to no one recognizing it. The first casualty of the Jamison rebellion is the no talking in the meme channel rule.</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sp>
        <p:nvSpPr>
          <p:cNvPr id="433" name="Google Shape;433;p76"/>
          <p:cNvSpPr txBox="1"/>
          <p:nvPr>
            <p:ph type="title"/>
          </p:nvPr>
        </p:nvSpPr>
        <p:spPr>
          <a:xfrm>
            <a:off x="0" y="0"/>
            <a:ext cx="914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17 2020</a:t>
            </a:r>
            <a:endParaRPr/>
          </a:p>
        </p:txBody>
      </p:sp>
      <p:sp>
        <p:nvSpPr>
          <p:cNvPr id="434" name="Google Shape;434;p76"/>
          <p:cNvSpPr txBox="1"/>
          <p:nvPr>
            <p:ph idx="1" type="body"/>
          </p:nvPr>
        </p:nvSpPr>
        <p:spPr>
          <a:xfrm>
            <a:off x="76575" y="572700"/>
            <a:ext cx="8832300" cy="149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2 wildcash</a:t>
            </a:r>
            <a:endParaRPr/>
          </a:p>
          <a:p>
            <a:pPr indent="0" lvl="0" marL="0" rtl="0" algn="l">
              <a:spcBef>
                <a:spcPts val="1600"/>
              </a:spcBef>
              <a:spcAft>
                <a:spcPts val="0"/>
              </a:spcAft>
              <a:buNone/>
            </a:pPr>
            <a:r>
              <a:rPr lang="en"/>
              <a:t>The </a:t>
            </a:r>
            <a:r>
              <a:rPr lang="en"/>
              <a:t>Jamison war has begun</a:t>
            </a:r>
            <a:endParaRPr/>
          </a:p>
          <a:p>
            <a:pPr indent="0" lvl="0" marL="0" rtl="0" algn="l">
              <a:spcBef>
                <a:spcPts val="1600"/>
              </a:spcBef>
              <a:spcAft>
                <a:spcPts val="0"/>
              </a:spcAft>
              <a:buNone/>
            </a:pPr>
            <a:r>
              <a:rPr lang="en"/>
              <a:t>Rahat has sided with Tristan. Nick will remain netural.</a:t>
            </a:r>
            <a:endParaRPr/>
          </a:p>
          <a:p>
            <a:pPr indent="0" lvl="0" marL="0" rtl="0" algn="l">
              <a:spcBef>
                <a:spcPts val="1600"/>
              </a:spcBef>
              <a:spcAft>
                <a:spcPts val="0"/>
              </a:spcAft>
              <a:buNone/>
            </a:pPr>
            <a:r>
              <a:rPr lang="en"/>
              <a:t>Zane: 19 wildcash</a:t>
            </a:r>
            <a:endParaRPr/>
          </a:p>
          <a:p>
            <a:pPr indent="0" lvl="0" marL="0" rtl="0" algn="l">
              <a:spcBef>
                <a:spcPts val="1600"/>
              </a:spcBef>
              <a:spcAft>
                <a:spcPts val="0"/>
              </a:spcAft>
              <a:buNone/>
            </a:pPr>
            <a:r>
              <a:rPr lang="en"/>
              <a:t>Collin: 25 wildcash</a:t>
            </a:r>
            <a:endParaRPr/>
          </a:p>
          <a:p>
            <a:pPr indent="0" lvl="0" marL="0" rtl="0" algn="l">
              <a:spcBef>
                <a:spcPts val="1600"/>
              </a:spcBef>
              <a:spcAft>
                <a:spcPts val="0"/>
              </a:spcAft>
              <a:buNone/>
            </a:pPr>
            <a:r>
              <a:rPr lang="en"/>
              <a:t>Tyler: 40 wildcash </a:t>
            </a:r>
            <a:endParaRPr/>
          </a:p>
          <a:p>
            <a:pPr indent="0" lvl="0" marL="0" rtl="0" algn="l">
              <a:spcBef>
                <a:spcPts val="1600"/>
              </a:spcBef>
              <a:spcAft>
                <a:spcPts val="0"/>
              </a:spcAft>
              <a:buNone/>
            </a:pPr>
            <a:r>
              <a:rPr lang="en"/>
              <a:t>Steven: 86 wildcash</a:t>
            </a:r>
            <a:endParaRPr/>
          </a:p>
          <a:p>
            <a:pPr indent="0" lvl="0" marL="0" rtl="0" algn="l">
              <a:spcBef>
                <a:spcPts val="1600"/>
              </a:spcBef>
              <a:spcAft>
                <a:spcPts val="0"/>
              </a:spcAft>
              <a:buNone/>
            </a:pPr>
            <a:r>
              <a:rPr lang="en"/>
              <a:t>Kyrillos: 12 wildcash</a:t>
            </a:r>
            <a:endParaRPr/>
          </a:p>
          <a:p>
            <a:pPr indent="0" lvl="0" marL="0" rtl="0" algn="l">
              <a:spcBef>
                <a:spcPts val="1600"/>
              </a:spcBef>
              <a:spcAft>
                <a:spcPts val="0"/>
              </a:spcAft>
              <a:buNone/>
            </a:pPr>
            <a:r>
              <a:rPr lang="en"/>
              <a:t>The first battle of the Jamison war was the map battle </a:t>
            </a:r>
            <a:endParaRPr/>
          </a:p>
          <a:p>
            <a:pPr indent="0" lvl="0" marL="0" rtl="0" algn="l">
              <a:spcBef>
                <a:spcPts val="1600"/>
              </a:spcBef>
              <a:spcAft>
                <a:spcPts val="1600"/>
              </a:spcAft>
              <a:buNone/>
            </a:pPr>
            <a:r>
              <a:t/>
            </a:r>
            <a:endParaRPr/>
          </a:p>
        </p:txBody>
      </p:sp>
      <p:pic>
        <p:nvPicPr>
          <p:cNvPr id="435" name="Google Shape;435;p76"/>
          <p:cNvPicPr preferRelativeResize="0"/>
          <p:nvPr/>
        </p:nvPicPr>
        <p:blipFill>
          <a:blip r:embed="rId3">
            <a:alphaModFix/>
          </a:blip>
          <a:stretch>
            <a:fillRect/>
          </a:stretch>
        </p:blipFill>
        <p:spPr>
          <a:xfrm>
            <a:off x="4440750" y="1974275"/>
            <a:ext cx="4703246" cy="2532101"/>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9" name="Shape 439"/>
        <p:cNvGrpSpPr/>
        <p:nvPr/>
      </p:nvGrpSpPr>
      <p:grpSpPr>
        <a:xfrm>
          <a:off x="0" y="0"/>
          <a:ext cx="0" cy="0"/>
          <a:chOff x="0" y="0"/>
          <a:chExt cx="0" cy="0"/>
        </a:xfrm>
      </p:grpSpPr>
      <p:sp>
        <p:nvSpPr>
          <p:cNvPr id="440" name="Google Shape;440;p7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17 2020 map battle details</a:t>
            </a:r>
            <a:endParaRPr/>
          </a:p>
        </p:txBody>
      </p:sp>
      <p:sp>
        <p:nvSpPr>
          <p:cNvPr id="441" name="Google Shape;441;p7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a:t>
            </a:r>
            <a:r>
              <a:rPr lang="en"/>
              <a:t>and Jamison were necking each other and decided to settle it with the game of map ball that was happening in P.E. Zane, rahat, and Tristan was on one team. And Jamison and Harrison was on the other team. Jamison’s team won. There are no further implactions of this battle the only thing that was proved is Jamison and Harrison are better at map ball.</a:t>
            </a:r>
            <a:endParaRPr/>
          </a:p>
          <a:p>
            <a:pPr indent="0" lvl="0" marL="0" rtl="0" algn="l">
              <a:spcBef>
                <a:spcPts val="1600"/>
              </a:spcBef>
              <a:spcAft>
                <a:spcPts val="1600"/>
              </a:spcAft>
              <a:buNone/>
            </a:pPr>
            <a:r>
              <a:t/>
            </a:r>
            <a:endParaRPr/>
          </a:p>
        </p:txBody>
      </p:sp>
      <p:pic>
        <p:nvPicPr>
          <p:cNvPr id="442" name="Google Shape;442;p77"/>
          <p:cNvPicPr preferRelativeResize="0"/>
          <p:nvPr/>
        </p:nvPicPr>
        <p:blipFill>
          <a:blip r:embed="rId3">
            <a:alphaModFix/>
          </a:blip>
          <a:stretch>
            <a:fillRect/>
          </a:stretch>
        </p:blipFill>
        <p:spPr>
          <a:xfrm>
            <a:off x="5384314" y="2571750"/>
            <a:ext cx="3759686" cy="257175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6" name="Shape 446"/>
        <p:cNvGrpSpPr/>
        <p:nvPr/>
      </p:nvGrpSpPr>
      <p:grpSpPr>
        <a:xfrm>
          <a:off x="0" y="0"/>
          <a:ext cx="0" cy="0"/>
          <a:chOff x="0" y="0"/>
          <a:chExt cx="0" cy="0"/>
        </a:xfrm>
      </p:grpSpPr>
      <p:sp>
        <p:nvSpPr>
          <p:cNvPr id="447" name="Google Shape;447;p7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17 2020 other info </a:t>
            </a:r>
            <a:endParaRPr/>
          </a:p>
        </p:txBody>
      </p:sp>
      <p:sp>
        <p:nvSpPr>
          <p:cNvPr id="448" name="Google Shape;448;p7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Harrison has sided </a:t>
            </a:r>
            <a:r>
              <a:rPr lang="en"/>
              <a:t>with Jamison</a:t>
            </a:r>
            <a:endParaRPr/>
          </a:p>
          <a:p>
            <a:pPr indent="0" lvl="0" marL="0" rtl="0" algn="l">
              <a:spcBef>
                <a:spcPts val="1600"/>
              </a:spcBef>
              <a:spcAft>
                <a:spcPts val="1600"/>
              </a:spcAft>
              <a:buNone/>
            </a:pPr>
            <a:r>
              <a:rPr lang="en"/>
              <a:t>Zane has sided with Tristan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2" name="Shape 452"/>
        <p:cNvGrpSpPr/>
        <p:nvPr/>
      </p:nvGrpSpPr>
      <p:grpSpPr>
        <a:xfrm>
          <a:off x="0" y="0"/>
          <a:ext cx="0" cy="0"/>
          <a:chOff x="0" y="0"/>
          <a:chExt cx="0" cy="0"/>
        </a:xfrm>
      </p:grpSpPr>
      <p:sp>
        <p:nvSpPr>
          <p:cNvPr id="453" name="Google Shape;453;p7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21 2020</a:t>
            </a:r>
            <a:endParaRPr/>
          </a:p>
        </p:txBody>
      </p:sp>
      <p:sp>
        <p:nvSpPr>
          <p:cNvPr id="454" name="Google Shape;454;p79"/>
          <p:cNvSpPr txBox="1"/>
          <p:nvPr>
            <p:ph idx="1" type="body"/>
          </p:nvPr>
        </p:nvSpPr>
        <p:spPr>
          <a:xfrm>
            <a:off x="311700" y="1152475"/>
            <a:ext cx="8520600" cy="374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a:t>
            </a:r>
            <a:r>
              <a:rPr lang="en"/>
              <a:t>expansion was founded by Zane Miller: we will now have a separate museum for cashes from other schools which we collect during this year.</a:t>
            </a:r>
            <a:endParaRPr/>
          </a:p>
          <a:p>
            <a:pPr indent="0" lvl="0" marL="0" rtl="0" algn="l">
              <a:spcBef>
                <a:spcPts val="1600"/>
              </a:spcBef>
              <a:spcAft>
                <a:spcPts val="0"/>
              </a:spcAft>
              <a:buNone/>
            </a:pPr>
            <a:r>
              <a:rPr lang="en"/>
              <a:t>Zane: 5 power tickets, 1 rare blue power ticket, 2 wildcash</a:t>
            </a:r>
            <a:endParaRPr/>
          </a:p>
          <a:p>
            <a:pPr indent="0" lvl="0" marL="0" rtl="0" algn="l">
              <a:spcBef>
                <a:spcPts val="1600"/>
              </a:spcBef>
              <a:spcAft>
                <a:spcPts val="0"/>
              </a:spcAft>
              <a:buNone/>
            </a:pPr>
            <a:r>
              <a:rPr lang="en"/>
              <a:t>Tristan: 19 wildcash, one care cash, 2 campbell cash. One special collections pencil cash</a:t>
            </a:r>
            <a:endParaRPr/>
          </a:p>
          <a:p>
            <a:pPr indent="0" lvl="0" marL="0" rtl="0" algn="l">
              <a:spcBef>
                <a:spcPts val="1600"/>
              </a:spcBef>
              <a:spcAft>
                <a:spcPts val="0"/>
              </a:spcAft>
              <a:buNone/>
            </a:pPr>
            <a:r>
              <a:rPr lang="en"/>
              <a:t>David: 1 wildcash</a:t>
            </a:r>
            <a:endParaRPr/>
          </a:p>
          <a:p>
            <a:pPr indent="0" lvl="0" marL="0" rtl="0" algn="l">
              <a:spcBef>
                <a:spcPts val="1600"/>
              </a:spcBef>
              <a:spcAft>
                <a:spcPts val="0"/>
              </a:spcAft>
              <a:buNone/>
            </a:pPr>
            <a:r>
              <a:rPr lang="en"/>
              <a:t>The Jamison war has ended</a:t>
            </a:r>
            <a:endParaRPr/>
          </a:p>
          <a:p>
            <a:pPr indent="0" lvl="0" marL="0" rtl="0" algn="l">
              <a:spcBef>
                <a:spcPts val="1600"/>
              </a:spcBef>
              <a:spcAft>
                <a:spcPts val="1600"/>
              </a:spcAft>
              <a:buNone/>
            </a:pPr>
            <a:r>
              <a:rPr lang="en"/>
              <a:t>Collin: 40 wildcash </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8" name="Shape 458"/>
        <p:cNvGrpSpPr/>
        <p:nvPr/>
      </p:nvGrpSpPr>
      <p:grpSpPr>
        <a:xfrm>
          <a:off x="0" y="0"/>
          <a:ext cx="0" cy="0"/>
          <a:chOff x="0" y="0"/>
          <a:chExt cx="0" cy="0"/>
        </a:xfrm>
      </p:grpSpPr>
      <p:sp>
        <p:nvSpPr>
          <p:cNvPr id="459" name="Google Shape;459;p8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21 2020 </a:t>
            </a:r>
            <a:r>
              <a:rPr lang="en"/>
              <a:t>Jamison war end</a:t>
            </a:r>
            <a:endParaRPr/>
          </a:p>
        </p:txBody>
      </p:sp>
      <p:sp>
        <p:nvSpPr>
          <p:cNvPr id="460" name="Google Shape;460;p8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Rahat </a:t>
            </a:r>
            <a:r>
              <a:rPr lang="en"/>
              <a:t>declared that the Jamison war was over on Jan 20 2020. Jamison will stop trying to ban Tristan as long as Tristan would have the no necking treaty more heavily enforced on him.</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4" name="Shape 464"/>
        <p:cNvGrpSpPr/>
        <p:nvPr/>
      </p:nvGrpSpPr>
      <p:grpSpPr>
        <a:xfrm>
          <a:off x="0" y="0"/>
          <a:ext cx="0" cy="0"/>
          <a:chOff x="0" y="0"/>
          <a:chExt cx="0" cy="0"/>
        </a:xfrm>
      </p:grpSpPr>
      <p:sp>
        <p:nvSpPr>
          <p:cNvPr id="465" name="Google Shape;465;p8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22 2020</a:t>
            </a:r>
            <a:endParaRPr/>
          </a:p>
        </p:txBody>
      </p:sp>
      <p:sp>
        <p:nvSpPr>
          <p:cNvPr id="466" name="Google Shape;466;p81"/>
          <p:cNvSpPr txBox="1"/>
          <p:nvPr>
            <p:ph idx="1" type="body"/>
          </p:nvPr>
        </p:nvSpPr>
        <p:spPr>
          <a:xfrm>
            <a:off x="311700" y="1136075"/>
            <a:ext cx="8520600" cy="40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Tyler: 3 wildcash</a:t>
            </a:r>
            <a:endParaRPr/>
          </a:p>
          <a:p>
            <a:pPr indent="0" lvl="0" marL="0" rtl="0" algn="l">
              <a:spcBef>
                <a:spcPts val="1600"/>
              </a:spcBef>
              <a:spcAft>
                <a:spcPts val="0"/>
              </a:spcAft>
              <a:buNone/>
            </a:pPr>
            <a:r>
              <a:rPr lang="en"/>
              <a:t>Collin: 6 wildcash</a:t>
            </a:r>
            <a:endParaRPr/>
          </a:p>
          <a:p>
            <a:pPr indent="0" lvl="0" marL="0" rtl="0" algn="l">
              <a:spcBef>
                <a:spcPts val="1600"/>
              </a:spcBef>
              <a:spcAft>
                <a:spcPts val="0"/>
              </a:spcAft>
              <a:buNone/>
            </a:pPr>
            <a:r>
              <a:rPr lang="en"/>
              <a:t>Zane: 3 wildcash</a:t>
            </a:r>
            <a:endParaRPr/>
          </a:p>
          <a:p>
            <a:pPr indent="0" lvl="0" marL="0" rtl="0" algn="l">
              <a:spcBef>
                <a:spcPts val="1600"/>
              </a:spcBef>
              <a:spcAft>
                <a:spcPts val="0"/>
              </a:spcAft>
              <a:buNone/>
            </a:pPr>
            <a:r>
              <a:rPr lang="en"/>
              <a:t>Tristan: 1 wildcash</a:t>
            </a:r>
            <a:endParaRPr/>
          </a:p>
          <a:p>
            <a:pPr indent="0" lvl="0" marL="0" rtl="0" algn="l">
              <a:spcBef>
                <a:spcPts val="1600"/>
              </a:spcBef>
              <a:spcAft>
                <a:spcPts val="0"/>
              </a:spcAft>
              <a:buNone/>
            </a:pPr>
            <a:r>
              <a:rPr lang="en"/>
              <a:t>David: 1 wildcash</a:t>
            </a:r>
            <a:endParaRPr/>
          </a:p>
          <a:p>
            <a:pPr indent="0" lvl="0" marL="0" rtl="0" algn="l">
              <a:spcBef>
                <a:spcPts val="1600"/>
              </a:spcBef>
              <a:spcAft>
                <a:spcPts val="0"/>
              </a:spcAft>
              <a:buNone/>
            </a:pPr>
            <a:r>
              <a:rPr lang="en"/>
              <a:t>Nick:1 wildcash</a:t>
            </a:r>
            <a:endParaRPr/>
          </a:p>
          <a:p>
            <a:pPr indent="0" lvl="0" marL="0" rtl="0" algn="l">
              <a:spcBef>
                <a:spcPts val="1600"/>
              </a:spcBef>
              <a:spcAft>
                <a:spcPts val="0"/>
              </a:spcAft>
              <a:buNone/>
            </a:pPr>
            <a:r>
              <a:rPr lang="en"/>
              <a:t>Project </a:t>
            </a:r>
            <a:r>
              <a:rPr lang="en"/>
              <a:t>national was an idea created by Zane Miller</a:t>
            </a:r>
            <a:endParaRPr/>
          </a:p>
          <a:p>
            <a:pPr indent="0" lvl="0" marL="0" rtl="0" algn="l">
              <a:spcBef>
                <a:spcPts val="1600"/>
              </a:spcBef>
              <a:spcAft>
                <a:spcPts val="1600"/>
              </a:spcAft>
              <a:buNone/>
            </a:pPr>
            <a:r>
              <a:rPr lang="en"/>
              <a:t>After a vote of discord server members project national was rejected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11 important info.</a:t>
            </a:r>
            <a:endParaRPr/>
          </a:p>
        </p:txBody>
      </p:sp>
      <p:sp>
        <p:nvSpPr>
          <p:cNvPr id="91" name="Google Shape;91;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Andrew’s toys was founded on 10/10/19. They sell toys for wildcash. Only Andrew Santiago works there and he is leader.</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0" name="Shape 470"/>
        <p:cNvGrpSpPr/>
        <p:nvPr/>
      </p:nvGrpSpPr>
      <p:grpSpPr>
        <a:xfrm>
          <a:off x="0" y="0"/>
          <a:ext cx="0" cy="0"/>
          <a:chOff x="0" y="0"/>
          <a:chExt cx="0" cy="0"/>
        </a:xfrm>
      </p:grpSpPr>
      <p:sp>
        <p:nvSpPr>
          <p:cNvPr id="471" name="Google Shape;471;p82"/>
          <p:cNvSpPr txBox="1"/>
          <p:nvPr>
            <p:ph type="title"/>
          </p:nvPr>
        </p:nvSpPr>
        <p:spPr>
          <a:xfrm>
            <a:off x="2942268" y="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23 2020</a:t>
            </a:r>
            <a:endParaRPr/>
          </a:p>
        </p:txBody>
      </p:sp>
      <p:sp>
        <p:nvSpPr>
          <p:cNvPr id="472" name="Google Shape;472;p82"/>
          <p:cNvSpPr txBox="1"/>
          <p:nvPr>
            <p:ph idx="1" type="body"/>
          </p:nvPr>
        </p:nvSpPr>
        <p:spPr>
          <a:xfrm>
            <a:off x="0" y="497700"/>
            <a:ext cx="9144000" cy="46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4 wildcash</a:t>
            </a:r>
            <a:endParaRPr/>
          </a:p>
          <a:p>
            <a:pPr indent="0" lvl="0" marL="0" rtl="0" algn="l">
              <a:spcBef>
                <a:spcPts val="1600"/>
              </a:spcBef>
              <a:spcAft>
                <a:spcPts val="0"/>
              </a:spcAft>
              <a:buNone/>
            </a:pPr>
            <a:r>
              <a:rPr lang="en"/>
              <a:t>Tristan: 1 wildcash</a:t>
            </a:r>
            <a:endParaRPr/>
          </a:p>
          <a:p>
            <a:pPr indent="0" lvl="0" marL="0" rtl="0" algn="l">
              <a:spcBef>
                <a:spcPts val="1600"/>
              </a:spcBef>
              <a:spcAft>
                <a:spcPts val="0"/>
              </a:spcAft>
              <a:buNone/>
            </a:pPr>
            <a:r>
              <a:rPr lang="en"/>
              <a:t>Collin: 3 wildcash</a:t>
            </a:r>
            <a:endParaRPr/>
          </a:p>
          <a:p>
            <a:pPr indent="0" lvl="0" marL="0" rtl="0" algn="l">
              <a:spcBef>
                <a:spcPts val="1600"/>
              </a:spcBef>
              <a:spcAft>
                <a:spcPts val="0"/>
              </a:spcAft>
              <a:buNone/>
            </a:pPr>
            <a:r>
              <a:rPr lang="en"/>
              <a:t>Steven: 52 wildcash</a:t>
            </a:r>
            <a:endParaRPr/>
          </a:p>
          <a:p>
            <a:pPr indent="0" lvl="0" marL="0" rtl="0" algn="l">
              <a:spcBef>
                <a:spcPts val="1600"/>
              </a:spcBef>
              <a:spcAft>
                <a:spcPts val="0"/>
              </a:spcAft>
              <a:buNone/>
            </a:pPr>
            <a:r>
              <a:rPr lang="en"/>
              <a:t>Operation trash can was started: there is ripped wildcash in trash cans that can be tapped </a:t>
            </a:r>
            <a:r>
              <a:rPr lang="en"/>
              <a:t>together.</a:t>
            </a:r>
            <a:endParaRPr/>
          </a:p>
          <a:p>
            <a:pPr indent="0" lvl="0" marL="0" rtl="0" algn="l">
              <a:spcBef>
                <a:spcPts val="1600"/>
              </a:spcBef>
              <a:spcAft>
                <a:spcPts val="0"/>
              </a:spcAft>
              <a:buNone/>
            </a:pPr>
            <a:r>
              <a:rPr lang="en"/>
              <a:t>E112’s trash can was scavenged. 12 wildcash was tapped. Zane and Harrison took it and tapped it. 6 was givin to Harrison and six to Zane. Zane gave the 6 wildcash to the community </a:t>
            </a:r>
            <a:endParaRPr/>
          </a:p>
          <a:p>
            <a:pPr indent="0" lvl="0" marL="0" rtl="0" algn="l">
              <a:spcBef>
                <a:spcPts val="1600"/>
              </a:spcBef>
              <a:spcAft>
                <a:spcPts val="1600"/>
              </a:spcAft>
              <a:buNone/>
            </a:pPr>
            <a:r>
              <a:rPr lang="en"/>
              <a:t>Ethan: 11 wildcash finally... and was rehired</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6" name="Shape 476"/>
        <p:cNvGrpSpPr/>
        <p:nvPr/>
      </p:nvGrpSpPr>
      <p:grpSpPr>
        <a:xfrm>
          <a:off x="0" y="0"/>
          <a:ext cx="0" cy="0"/>
          <a:chOff x="0" y="0"/>
          <a:chExt cx="0" cy="0"/>
        </a:xfrm>
      </p:grpSpPr>
      <p:sp>
        <p:nvSpPr>
          <p:cNvPr id="477" name="Google Shape;477;p8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24 2020</a:t>
            </a:r>
            <a:endParaRPr/>
          </a:p>
        </p:txBody>
      </p:sp>
      <p:sp>
        <p:nvSpPr>
          <p:cNvPr id="478" name="Google Shape;478;p8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5 wildcash</a:t>
            </a:r>
            <a:endParaRPr/>
          </a:p>
          <a:p>
            <a:pPr indent="0" lvl="0" marL="0" rtl="0" algn="l">
              <a:spcBef>
                <a:spcPts val="1600"/>
              </a:spcBef>
              <a:spcAft>
                <a:spcPts val="0"/>
              </a:spcAft>
              <a:buNone/>
            </a:pPr>
            <a:r>
              <a:rPr lang="en"/>
              <a:t>Zane: 10 wildcash from a wildcash bundle pack that was found on the floor from </a:t>
            </a:r>
            <a:r>
              <a:rPr lang="en"/>
              <a:t>scavenging.</a:t>
            </a:r>
            <a:endParaRPr/>
          </a:p>
          <a:p>
            <a:pPr indent="0" lvl="0" marL="0" rtl="0" algn="l">
              <a:spcBef>
                <a:spcPts val="1600"/>
              </a:spcBef>
              <a:spcAft>
                <a:spcPts val="1600"/>
              </a:spcAft>
              <a:buNone/>
            </a:pPr>
            <a:r>
              <a:rPr lang="en"/>
              <a:t>Gabe left the NSAA</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2" name="Shape 482"/>
        <p:cNvGrpSpPr/>
        <p:nvPr/>
      </p:nvGrpSpPr>
      <p:grpSpPr>
        <a:xfrm>
          <a:off x="0" y="0"/>
          <a:ext cx="0" cy="0"/>
          <a:chOff x="0" y="0"/>
          <a:chExt cx="0" cy="0"/>
        </a:xfrm>
      </p:grpSpPr>
      <p:sp>
        <p:nvSpPr>
          <p:cNvPr id="483" name="Google Shape;483;p84"/>
          <p:cNvSpPr txBox="1"/>
          <p:nvPr>
            <p:ph type="title"/>
          </p:nvPr>
        </p:nvSpPr>
        <p:spPr>
          <a:xfrm>
            <a:off x="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27 2020</a:t>
            </a:r>
            <a:endParaRPr/>
          </a:p>
        </p:txBody>
      </p:sp>
      <p:sp>
        <p:nvSpPr>
          <p:cNvPr id="484" name="Google Shape;484;p84"/>
          <p:cNvSpPr txBox="1"/>
          <p:nvPr>
            <p:ph idx="1" type="body"/>
          </p:nvPr>
        </p:nvSpPr>
        <p:spPr>
          <a:xfrm>
            <a:off x="0" y="572700"/>
            <a:ext cx="9144000" cy="457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one wildcash 2016 - 2017 </a:t>
            </a:r>
            <a:r>
              <a:rPr lang="en"/>
              <a:t>proud ticket, one golden proud ticket, one sub pround ticket, one epic ownership proud ticket.</a:t>
            </a:r>
            <a:endParaRPr/>
          </a:p>
          <a:p>
            <a:pPr indent="0" lvl="0" marL="0" rtl="0" algn="l">
              <a:spcBef>
                <a:spcPts val="1600"/>
              </a:spcBef>
              <a:spcAft>
                <a:spcPts val="0"/>
              </a:spcAft>
              <a:buNone/>
            </a:pPr>
            <a:r>
              <a:rPr lang="en"/>
              <a:t>Operation RTFDS ( raid the freakin discord server) has been launched. A discord server invite has been found on a sticky note. All members will join the server and spam screenshots of crab rave or rick roll. Zane will take the profile pictures of the people in the enemy server and put the into a order 66 video. Once the video is sent, the raid is over, and we will leave.</a:t>
            </a:r>
            <a:endParaRPr/>
          </a:p>
          <a:p>
            <a:pPr indent="0" lvl="0" marL="0" rtl="0" algn="l">
              <a:spcBef>
                <a:spcPts val="1600"/>
              </a:spcBef>
              <a:spcAft>
                <a:spcPts val="1600"/>
              </a:spcAft>
              <a:buNone/>
            </a:pPr>
            <a:r>
              <a:rPr lang="en"/>
              <a:t>Operation RTFDS was completed and was successful.</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8" name="Shape 488"/>
        <p:cNvGrpSpPr/>
        <p:nvPr/>
      </p:nvGrpSpPr>
      <p:grpSpPr>
        <a:xfrm>
          <a:off x="0" y="0"/>
          <a:ext cx="0" cy="0"/>
          <a:chOff x="0" y="0"/>
          <a:chExt cx="0" cy="0"/>
        </a:xfrm>
      </p:grpSpPr>
      <p:sp>
        <p:nvSpPr>
          <p:cNvPr id="489" name="Google Shape;489;p85"/>
          <p:cNvSpPr txBox="1"/>
          <p:nvPr>
            <p:ph type="title"/>
          </p:nvPr>
        </p:nvSpPr>
        <p:spPr>
          <a:xfrm>
            <a:off x="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27 2020 operation RTFDS information</a:t>
            </a:r>
            <a:endParaRPr/>
          </a:p>
        </p:txBody>
      </p:sp>
      <p:sp>
        <p:nvSpPr>
          <p:cNvPr id="490" name="Google Shape;490;p85"/>
          <p:cNvSpPr txBox="1"/>
          <p:nvPr>
            <p:ph idx="1" type="body"/>
          </p:nvPr>
        </p:nvSpPr>
        <p:spPr>
          <a:xfrm>
            <a:off x="0" y="572700"/>
            <a:ext cx="9144000" cy="457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We raided the server at 6:00. Zane </a:t>
            </a:r>
            <a:r>
              <a:rPr lang="en"/>
              <a:t>Harrison rahat Jamison and Tristan were part of the raid. The raid finished with Zane sending the execute order 66 discord raid video. It was successful and the operation was completed.</a:t>
            </a:r>
            <a:endParaRPr/>
          </a:p>
        </p:txBody>
      </p:sp>
      <p:pic>
        <p:nvPicPr>
          <p:cNvPr id="491" name="Google Shape;491;p85"/>
          <p:cNvPicPr preferRelativeResize="0"/>
          <p:nvPr/>
        </p:nvPicPr>
        <p:blipFill>
          <a:blip r:embed="rId3">
            <a:alphaModFix/>
          </a:blip>
          <a:stretch>
            <a:fillRect/>
          </a:stretch>
        </p:blipFill>
        <p:spPr>
          <a:xfrm>
            <a:off x="0" y="1862150"/>
            <a:ext cx="4375127" cy="3281349"/>
          </a:xfrm>
          <a:prstGeom prst="rect">
            <a:avLst/>
          </a:prstGeom>
          <a:noFill/>
          <a:ln>
            <a:noFill/>
          </a:ln>
        </p:spPr>
      </p:pic>
      <p:pic>
        <p:nvPicPr>
          <p:cNvPr id="492" name="Google Shape;492;p85"/>
          <p:cNvPicPr preferRelativeResize="0"/>
          <p:nvPr/>
        </p:nvPicPr>
        <p:blipFill>
          <a:blip r:embed="rId4">
            <a:alphaModFix/>
          </a:blip>
          <a:stretch>
            <a:fillRect/>
          </a:stretch>
        </p:blipFill>
        <p:spPr>
          <a:xfrm>
            <a:off x="4768875" y="1862150"/>
            <a:ext cx="4375127" cy="3281349"/>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6" name="Shape 496"/>
        <p:cNvGrpSpPr/>
        <p:nvPr/>
      </p:nvGrpSpPr>
      <p:grpSpPr>
        <a:xfrm>
          <a:off x="0" y="0"/>
          <a:ext cx="0" cy="0"/>
          <a:chOff x="0" y="0"/>
          <a:chExt cx="0" cy="0"/>
        </a:xfrm>
      </p:grpSpPr>
      <p:sp>
        <p:nvSpPr>
          <p:cNvPr id="497" name="Google Shape;497;p8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28 2020</a:t>
            </a:r>
            <a:endParaRPr/>
          </a:p>
        </p:txBody>
      </p:sp>
      <p:sp>
        <p:nvSpPr>
          <p:cNvPr id="498" name="Google Shape;498;p8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three wildcash</a:t>
            </a:r>
            <a:endParaRPr/>
          </a:p>
          <a:p>
            <a:pPr indent="0" lvl="0" marL="0" rtl="0" algn="l">
              <a:spcBef>
                <a:spcPts val="1600"/>
              </a:spcBef>
              <a:spcAft>
                <a:spcPts val="1600"/>
              </a:spcAft>
              <a:buNone/>
            </a:pPr>
            <a:r>
              <a:rPr lang="en"/>
              <a:t>Tyler wants to spend all wildcash now </a:t>
            </a:r>
            <a:r>
              <a:rPr lang="en"/>
              <a:t>Zane wants to spend it at end of the year</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2" name="Shape 502"/>
        <p:cNvGrpSpPr/>
        <p:nvPr/>
      </p:nvGrpSpPr>
      <p:grpSpPr>
        <a:xfrm>
          <a:off x="0" y="0"/>
          <a:ext cx="0" cy="0"/>
          <a:chOff x="0" y="0"/>
          <a:chExt cx="0" cy="0"/>
        </a:xfrm>
      </p:grpSpPr>
      <p:sp>
        <p:nvSpPr>
          <p:cNvPr id="503" name="Google Shape;503;p8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29 2020</a:t>
            </a:r>
            <a:endParaRPr/>
          </a:p>
        </p:txBody>
      </p:sp>
      <p:sp>
        <p:nvSpPr>
          <p:cNvPr id="504" name="Google Shape;504;p8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Tyler: 29 wildcash</a:t>
            </a:r>
            <a:endParaRPr/>
          </a:p>
          <a:p>
            <a:pPr indent="0" lvl="0" marL="0" rtl="0" algn="l">
              <a:spcBef>
                <a:spcPts val="1600"/>
              </a:spcBef>
              <a:spcAft>
                <a:spcPts val="0"/>
              </a:spcAft>
              <a:buNone/>
            </a:pPr>
            <a:r>
              <a:rPr lang="en"/>
              <a:t>Zane: 4 wildcash</a:t>
            </a:r>
            <a:endParaRPr/>
          </a:p>
          <a:p>
            <a:pPr indent="0" lvl="0" marL="0" rtl="0" algn="l">
              <a:spcBef>
                <a:spcPts val="1600"/>
              </a:spcBef>
              <a:spcAft>
                <a:spcPts val="0"/>
              </a:spcAft>
              <a:buNone/>
            </a:pPr>
            <a:r>
              <a:rPr lang="en"/>
              <a:t>A new server rule was created </a:t>
            </a:r>
            <a:endParaRPr/>
          </a:p>
          <a:p>
            <a:pPr indent="0" lvl="0" marL="0" rtl="0" algn="l">
              <a:spcBef>
                <a:spcPts val="1600"/>
              </a:spcBef>
              <a:spcAft>
                <a:spcPts val="0"/>
              </a:spcAft>
              <a:buNone/>
            </a:pPr>
            <a:r>
              <a:rPr lang="en"/>
              <a:t>Don</a:t>
            </a:r>
            <a:r>
              <a:rPr lang="en"/>
              <a:t>'t talk about viruses or you will be banned.</a:t>
            </a:r>
            <a:endParaRPr/>
          </a:p>
          <a:p>
            <a:pPr indent="0" lvl="0" marL="0" rtl="0" algn="l">
              <a:spcBef>
                <a:spcPts val="1600"/>
              </a:spcBef>
              <a:spcAft>
                <a:spcPts val="0"/>
              </a:spcAft>
              <a:buNone/>
            </a:pPr>
            <a:r>
              <a:rPr lang="en"/>
              <a:t>Rahat and jamison talked about viruses and were banned for 10 minutes. Jamison rebeled once again and decided not to come back</a:t>
            </a:r>
            <a:endParaRPr/>
          </a:p>
          <a:p>
            <a:pPr indent="0" lvl="0" marL="0" rtl="0" algn="l">
              <a:spcBef>
                <a:spcPts val="1600"/>
              </a:spcBef>
              <a:spcAft>
                <a:spcPts val="1600"/>
              </a:spcAft>
              <a:buNone/>
            </a:pPr>
            <a:r>
              <a:rPr lang="en"/>
              <a:t>Jamison left the NSAA</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8" name="Shape 508"/>
        <p:cNvGrpSpPr/>
        <p:nvPr/>
      </p:nvGrpSpPr>
      <p:grpSpPr>
        <a:xfrm>
          <a:off x="0" y="0"/>
          <a:ext cx="0" cy="0"/>
          <a:chOff x="0" y="0"/>
          <a:chExt cx="0" cy="0"/>
        </a:xfrm>
      </p:grpSpPr>
      <p:sp>
        <p:nvSpPr>
          <p:cNvPr id="509" name="Google Shape;509;p8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30 2020</a:t>
            </a:r>
            <a:endParaRPr/>
          </a:p>
        </p:txBody>
      </p:sp>
      <p:sp>
        <p:nvSpPr>
          <p:cNvPr id="510" name="Google Shape;510;p88"/>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3 wildcash</a:t>
            </a:r>
            <a:endParaRPr/>
          </a:p>
          <a:p>
            <a:pPr indent="0" lvl="0" marL="0" rtl="0" algn="l">
              <a:spcBef>
                <a:spcPts val="1600"/>
              </a:spcBef>
              <a:spcAft>
                <a:spcPts val="0"/>
              </a:spcAft>
              <a:buNone/>
            </a:pPr>
            <a:r>
              <a:rPr lang="en"/>
              <a:t>Tyler: 3 wildcash</a:t>
            </a:r>
            <a:endParaRPr/>
          </a:p>
          <a:p>
            <a:pPr indent="0" lvl="0" marL="0" rtl="0" algn="l">
              <a:spcBef>
                <a:spcPts val="1600"/>
              </a:spcBef>
              <a:spcAft>
                <a:spcPts val="0"/>
              </a:spcAft>
              <a:buNone/>
            </a:pPr>
            <a:r>
              <a:rPr lang="en"/>
              <a:t>Collin: 12 wildcash</a:t>
            </a:r>
            <a:endParaRPr/>
          </a:p>
          <a:p>
            <a:pPr indent="0" lvl="0" marL="0" rtl="0" algn="l">
              <a:spcBef>
                <a:spcPts val="1600"/>
              </a:spcBef>
              <a:spcAft>
                <a:spcPts val="0"/>
              </a:spcAft>
              <a:buNone/>
            </a:pPr>
            <a:r>
              <a:rPr lang="en"/>
              <a:t>Ja</a:t>
            </a:r>
            <a:r>
              <a:rPr lang="en"/>
              <a:t>mison </a:t>
            </a:r>
            <a:r>
              <a:rPr lang="en"/>
              <a:t>started his own company archer incorporated.</a:t>
            </a:r>
            <a:endParaRPr/>
          </a:p>
          <a:p>
            <a:pPr indent="0" lvl="0" marL="0" rtl="0" algn="l">
              <a:spcBef>
                <a:spcPts val="1600"/>
              </a:spcBef>
              <a:spcAft>
                <a:spcPts val="0"/>
              </a:spcAft>
              <a:buNone/>
            </a:pPr>
            <a:r>
              <a:rPr lang="en"/>
              <a:t>Ethan: 7 </a:t>
            </a:r>
            <a:r>
              <a:rPr lang="en"/>
              <a:t>Campbell cash</a:t>
            </a:r>
            <a:endParaRPr/>
          </a:p>
          <a:p>
            <a:pPr indent="0" lvl="0" marL="0" rtl="0" algn="l">
              <a:spcBef>
                <a:spcPts val="1600"/>
              </a:spcBef>
              <a:spcAft>
                <a:spcPts val="0"/>
              </a:spcAft>
              <a:buNone/>
            </a:pPr>
            <a:r>
              <a:rPr lang="en"/>
              <a:t>Tristan started a lord ytka server worshiping a goose. So did nick.</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4" name="Shape 514"/>
        <p:cNvGrpSpPr/>
        <p:nvPr/>
      </p:nvGrpSpPr>
      <p:grpSpPr>
        <a:xfrm>
          <a:off x="0" y="0"/>
          <a:ext cx="0" cy="0"/>
          <a:chOff x="0" y="0"/>
          <a:chExt cx="0" cy="0"/>
        </a:xfrm>
      </p:grpSpPr>
      <p:sp>
        <p:nvSpPr>
          <p:cNvPr id="515" name="Google Shape;515;p89"/>
          <p:cNvSpPr txBox="1"/>
          <p:nvPr>
            <p:ph type="title"/>
          </p:nvPr>
        </p:nvSpPr>
        <p:spPr>
          <a:xfrm>
            <a:off x="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31 2020</a:t>
            </a:r>
            <a:endParaRPr/>
          </a:p>
        </p:txBody>
      </p:sp>
      <p:sp>
        <p:nvSpPr>
          <p:cNvPr id="516" name="Google Shape;516;p89"/>
          <p:cNvSpPr txBox="1"/>
          <p:nvPr>
            <p:ph idx="1" type="body"/>
          </p:nvPr>
        </p:nvSpPr>
        <p:spPr>
          <a:xfrm>
            <a:off x="0" y="572700"/>
            <a:ext cx="9144000" cy="457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4 wildcash</a:t>
            </a:r>
            <a:endParaRPr/>
          </a:p>
          <a:p>
            <a:pPr indent="0" lvl="0" marL="0" rtl="0" algn="l">
              <a:spcBef>
                <a:spcPts val="1600"/>
              </a:spcBef>
              <a:spcAft>
                <a:spcPts val="0"/>
              </a:spcAft>
              <a:buNone/>
            </a:pPr>
            <a:r>
              <a:rPr lang="en"/>
              <a:t>Collin: 9 wildcash</a:t>
            </a:r>
            <a:endParaRPr/>
          </a:p>
          <a:p>
            <a:pPr indent="0" lvl="0" marL="0" rtl="0" algn="l">
              <a:spcBef>
                <a:spcPts val="1600"/>
              </a:spcBef>
              <a:spcAft>
                <a:spcPts val="0"/>
              </a:spcAft>
              <a:buNone/>
            </a:pPr>
            <a:r>
              <a:rPr lang="en"/>
              <a:t>Tristan: 1 wildcash</a:t>
            </a:r>
            <a:endParaRPr/>
          </a:p>
          <a:p>
            <a:pPr indent="0" lvl="0" marL="0" rtl="0" algn="l">
              <a:spcBef>
                <a:spcPts val="1600"/>
              </a:spcBef>
              <a:spcAft>
                <a:spcPts val="0"/>
              </a:spcAft>
              <a:buNone/>
            </a:pPr>
            <a:r>
              <a:rPr lang="en"/>
              <a:t>10 wildcash was spent on exclusive </a:t>
            </a:r>
            <a:r>
              <a:rPr lang="en"/>
              <a:t>Andrew antenna </a:t>
            </a:r>
            <a:endParaRPr/>
          </a:p>
          <a:p>
            <a:pPr indent="0" lvl="0" marL="0" rtl="0" algn="l">
              <a:spcBef>
                <a:spcPts val="1600"/>
              </a:spcBef>
              <a:spcAft>
                <a:spcPts val="0"/>
              </a:spcAft>
              <a:buNone/>
            </a:pPr>
            <a:r>
              <a:rPr lang="en"/>
              <a:t>The ytka war has begun</a:t>
            </a:r>
            <a:endParaRPr/>
          </a:p>
          <a:p>
            <a:pPr indent="0" lvl="0" marL="0" rtl="0" algn="l">
              <a:spcBef>
                <a:spcPts val="1600"/>
              </a:spcBef>
              <a:spcAft>
                <a:spcPts val="0"/>
              </a:spcAft>
              <a:buNone/>
            </a:pPr>
            <a:r>
              <a:rPr lang="en"/>
              <a:t>Enterprise incorporated wanted to spend all wildcash now, while NSAA wants to spend it all at the end of the year. A new discord server was founded by Zane Miller that has enterprise incorporated and the national Stonks Association of Aragon. There a vote was started but it will take time to complete</a:t>
            </a:r>
            <a:endParaRPr/>
          </a:p>
          <a:p>
            <a:pPr indent="0" lvl="0" marL="0" rtl="0" algn="l">
              <a:spcBef>
                <a:spcPts val="1600"/>
              </a:spcBef>
              <a:spcAft>
                <a:spcPts val="0"/>
              </a:spcAft>
              <a:buNone/>
            </a:pPr>
            <a:r>
              <a:rPr lang="en"/>
              <a:t>Jamison rejoined the NSAA after his company failed though he still wants Tristan gone.</a:t>
            </a:r>
            <a:endParaRPr/>
          </a:p>
          <a:p>
            <a:pPr indent="0" lvl="0" marL="0" rtl="0" algn="l">
              <a:spcBef>
                <a:spcPts val="1600"/>
              </a:spcBef>
              <a:spcAft>
                <a:spcPts val="160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0" name="Shape 520"/>
        <p:cNvGrpSpPr/>
        <p:nvPr/>
      </p:nvGrpSpPr>
      <p:grpSpPr>
        <a:xfrm>
          <a:off x="0" y="0"/>
          <a:ext cx="0" cy="0"/>
          <a:chOff x="0" y="0"/>
          <a:chExt cx="0" cy="0"/>
        </a:xfrm>
      </p:grpSpPr>
      <p:sp>
        <p:nvSpPr>
          <p:cNvPr id="521" name="Google Shape;521;p9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 31 2020 </a:t>
            </a:r>
            <a:r>
              <a:rPr lang="en"/>
              <a:t>Ytka war information</a:t>
            </a:r>
            <a:endParaRPr/>
          </a:p>
        </p:txBody>
      </p:sp>
      <p:sp>
        <p:nvSpPr>
          <p:cNvPr id="522" name="Google Shape;522;p9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On </a:t>
            </a:r>
            <a:r>
              <a:rPr lang="en"/>
              <a:t>Jan 30 Tristan made a server worshiping Ytka the goose. Nick did also. Now they were arguing on whose server is better and divided the NSAA. Jamison sided with nick. Zane and rahat sided with Tristan but Zane changed forced to side with nick. </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6" name="Shape 526"/>
        <p:cNvGrpSpPr/>
        <p:nvPr/>
      </p:nvGrpSpPr>
      <p:grpSpPr>
        <a:xfrm>
          <a:off x="0" y="0"/>
          <a:ext cx="0" cy="0"/>
          <a:chOff x="0" y="0"/>
          <a:chExt cx="0" cy="0"/>
        </a:xfrm>
      </p:grpSpPr>
      <p:sp>
        <p:nvSpPr>
          <p:cNvPr id="527" name="Google Shape;527;p9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3 2020</a:t>
            </a:r>
            <a:endParaRPr/>
          </a:p>
        </p:txBody>
      </p:sp>
      <p:sp>
        <p:nvSpPr>
          <p:cNvPr id="528" name="Google Shape;528;p91"/>
          <p:cNvSpPr txBox="1"/>
          <p:nvPr>
            <p:ph idx="1" type="body"/>
          </p:nvPr>
        </p:nvSpPr>
        <p:spPr>
          <a:xfrm>
            <a:off x="311692" y="1119662"/>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2 wildcash</a:t>
            </a:r>
            <a:endParaRPr/>
          </a:p>
          <a:p>
            <a:pPr indent="0" lvl="0" marL="0" rtl="0" algn="l">
              <a:spcBef>
                <a:spcPts val="1600"/>
              </a:spcBef>
              <a:spcAft>
                <a:spcPts val="0"/>
              </a:spcAft>
              <a:buNone/>
            </a:pPr>
            <a:r>
              <a:rPr lang="en"/>
              <a:t>Tristan: 7 wildcash</a:t>
            </a:r>
            <a:endParaRPr/>
          </a:p>
          <a:p>
            <a:pPr indent="0" lvl="0" marL="0" rtl="0" algn="l">
              <a:spcBef>
                <a:spcPts val="1600"/>
              </a:spcBef>
              <a:spcAft>
                <a:spcPts val="0"/>
              </a:spcAft>
              <a:buNone/>
            </a:pPr>
            <a:r>
              <a:rPr lang="en"/>
              <a:t>Collin: 39 wildcash</a:t>
            </a:r>
            <a:endParaRPr/>
          </a:p>
          <a:p>
            <a:pPr indent="0" lvl="0" marL="0" rtl="0" algn="l">
              <a:spcBef>
                <a:spcPts val="1600"/>
              </a:spcBef>
              <a:spcAft>
                <a:spcPts val="0"/>
              </a:spcAft>
              <a:buNone/>
            </a:pPr>
            <a:r>
              <a:rPr lang="en"/>
              <a:t>E112’s trash can was scavenged by </a:t>
            </a:r>
            <a:r>
              <a:rPr lang="en"/>
              <a:t>David. 4 wildcash was found. All was givin to community</a:t>
            </a:r>
            <a:endParaRPr/>
          </a:p>
          <a:p>
            <a:pPr indent="0" lvl="0" marL="0" rtl="0" algn="l">
              <a:spcBef>
                <a:spcPts val="1600"/>
              </a:spcBef>
              <a:spcAft>
                <a:spcPts val="0"/>
              </a:spcAft>
              <a:buNone/>
            </a:pPr>
            <a:r>
              <a:rPr lang="en"/>
              <a:t>Zane created a formal base for raiding discord servers ( within the NSAA but a separate server )called crab server. The Ytka servers thought Zane was trying to worship crabs. Zane got exiled from the nick’s Ytka server.</a:t>
            </a:r>
            <a:endParaRPr/>
          </a:p>
          <a:p>
            <a:pPr indent="0" lvl="0" marL="0" rtl="0" algn="l">
              <a:spcBef>
                <a:spcPts val="1600"/>
              </a:spcBef>
              <a:spcAft>
                <a:spcPts val="1600"/>
              </a:spcAft>
              <a:buNone/>
            </a:pPr>
            <a:r>
              <a:rPr lang="en"/>
              <a:t>Tristan rahat and Harrison joined the crab server.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 14 , 2019</a:t>
            </a:r>
            <a:endParaRPr/>
          </a:p>
        </p:txBody>
      </p:sp>
      <p:sp>
        <p:nvSpPr>
          <p:cNvPr id="97" name="Google Shape;97;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 stonks were made.</a:t>
            </a:r>
            <a:endParaRPr/>
          </a:p>
          <a:p>
            <a:pPr indent="0" lvl="0" marL="0" rtl="0" algn="l">
              <a:spcBef>
                <a:spcPts val="1600"/>
              </a:spcBef>
              <a:spcAft>
                <a:spcPts val="0"/>
              </a:spcAft>
              <a:buNone/>
            </a:pPr>
            <a:r>
              <a:rPr lang="en"/>
              <a:t>NSAA mechanical pencil and pen </a:t>
            </a:r>
            <a:r>
              <a:rPr lang="en"/>
              <a:t>pieces shop is now open.</a:t>
            </a:r>
            <a:endParaRPr/>
          </a:p>
          <a:p>
            <a:pPr indent="0" lvl="0" marL="0" rtl="0" algn="l">
              <a:spcBef>
                <a:spcPts val="1600"/>
              </a:spcBef>
              <a:spcAft>
                <a:spcPts val="0"/>
              </a:spcAft>
              <a:buNone/>
            </a:pPr>
            <a:r>
              <a:rPr lang="en"/>
              <a:t>The Co - Founder, Harrison was appointed item repair specialist.</a:t>
            </a:r>
            <a:endParaRPr/>
          </a:p>
          <a:p>
            <a:pPr indent="0" lvl="0" marL="0" rtl="0" algn="l">
              <a:spcBef>
                <a:spcPts val="1600"/>
              </a:spcBef>
              <a:spcAft>
                <a:spcPts val="1600"/>
              </a:spcAft>
              <a:buNone/>
            </a:pPr>
            <a:r>
              <a:rPr lang="en"/>
              <a:t>The Geniral rahat was appointed head of banking and marketing.</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2" name="Shape 532"/>
        <p:cNvGrpSpPr/>
        <p:nvPr/>
      </p:nvGrpSpPr>
      <p:grpSpPr>
        <a:xfrm>
          <a:off x="0" y="0"/>
          <a:ext cx="0" cy="0"/>
          <a:chOff x="0" y="0"/>
          <a:chExt cx="0" cy="0"/>
        </a:xfrm>
      </p:grpSpPr>
      <p:sp>
        <p:nvSpPr>
          <p:cNvPr id="533" name="Google Shape;533;p9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4 2020</a:t>
            </a:r>
            <a:endParaRPr/>
          </a:p>
        </p:txBody>
      </p:sp>
      <p:sp>
        <p:nvSpPr>
          <p:cNvPr id="534" name="Google Shape;534;p9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the co </a:t>
            </a:r>
            <a:r>
              <a:rPr lang="en"/>
              <a:t>Founder has come up with an idea. Make 10 3 - d triangles with LEGO heads in them. 2 will have blue heads and 8 will have yellow heads. We will sell them for two wildcash. If they get a blue head they win 4 wildcash. If they get a yellow head they get no wildcash.</a:t>
            </a:r>
            <a:endParaRPr/>
          </a:p>
          <a:p>
            <a:pPr indent="0" lvl="0" marL="0" rtl="0" algn="l">
              <a:spcBef>
                <a:spcPts val="1600"/>
              </a:spcBef>
              <a:spcAft>
                <a:spcPts val="0"/>
              </a:spcAft>
              <a:buNone/>
            </a:pPr>
            <a:r>
              <a:rPr lang="en"/>
              <a:t>Nick ended the Ytka army his discord server.</a:t>
            </a:r>
            <a:endParaRPr/>
          </a:p>
          <a:p>
            <a:pPr indent="0" lvl="0" marL="0" rtl="0" algn="l">
              <a:spcBef>
                <a:spcPts val="1600"/>
              </a:spcBef>
              <a:spcAft>
                <a:spcPts val="1600"/>
              </a:spcAft>
              <a:buNone/>
            </a:pPr>
            <a:r>
              <a:rPr lang="en"/>
              <a:t>Dean Evan </a:t>
            </a:r>
            <a:r>
              <a:rPr lang="en"/>
              <a:t>Jeremy</a:t>
            </a:r>
            <a:r>
              <a:rPr lang="en"/>
              <a:t> and Thomas joined the crab server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8" name="Shape 538"/>
        <p:cNvGrpSpPr/>
        <p:nvPr/>
      </p:nvGrpSpPr>
      <p:grpSpPr>
        <a:xfrm>
          <a:off x="0" y="0"/>
          <a:ext cx="0" cy="0"/>
          <a:chOff x="0" y="0"/>
          <a:chExt cx="0" cy="0"/>
        </a:xfrm>
      </p:grpSpPr>
      <p:sp>
        <p:nvSpPr>
          <p:cNvPr id="539" name="Google Shape;539;p9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5 2020</a:t>
            </a:r>
            <a:endParaRPr/>
          </a:p>
        </p:txBody>
      </p:sp>
      <p:sp>
        <p:nvSpPr>
          <p:cNvPr id="540" name="Google Shape;540;p9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12 wildcash</a:t>
            </a:r>
            <a:endParaRPr/>
          </a:p>
          <a:p>
            <a:pPr indent="0" lvl="0" marL="0" rtl="0" algn="l">
              <a:spcBef>
                <a:spcPts val="1600"/>
              </a:spcBef>
              <a:spcAft>
                <a:spcPts val="0"/>
              </a:spcAft>
              <a:buNone/>
            </a:pPr>
            <a:r>
              <a:rPr lang="en"/>
              <a:t>The vote results came in and we will spend at the end of the year</a:t>
            </a:r>
            <a:endParaRPr/>
          </a:p>
          <a:p>
            <a:pPr indent="0" lvl="0" marL="0" rtl="0" algn="l">
              <a:spcBef>
                <a:spcPts val="1600"/>
              </a:spcBef>
              <a:spcAft>
                <a:spcPts val="1600"/>
              </a:spcAft>
              <a:buNone/>
            </a:pPr>
            <a:r>
              <a:rPr lang="en"/>
              <a:t>Tyler was salty by the results and joined crab server and kicked members and left. Zane decided to raid </a:t>
            </a:r>
            <a:r>
              <a:rPr lang="en"/>
              <a:t>Tyler’s dnd server ( which he was a part of. ) but only 4 out of Seven people joined. Zane and Evan ( who was part of crab server ) were imprisoned in gay baby jail in Tyler’s dnd server and the other raiders retreated. There weren’t enough people for the raid and the crab server lost.</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4" name="Shape 544"/>
        <p:cNvGrpSpPr/>
        <p:nvPr/>
      </p:nvGrpSpPr>
      <p:grpSpPr>
        <a:xfrm>
          <a:off x="0" y="0"/>
          <a:ext cx="0" cy="0"/>
          <a:chOff x="0" y="0"/>
          <a:chExt cx="0" cy="0"/>
        </a:xfrm>
      </p:grpSpPr>
      <p:sp>
        <p:nvSpPr>
          <p:cNvPr id="545" name="Google Shape;545;p9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6 2020</a:t>
            </a:r>
            <a:endParaRPr/>
          </a:p>
        </p:txBody>
      </p:sp>
      <p:sp>
        <p:nvSpPr>
          <p:cNvPr id="546" name="Google Shape;546;p9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Operation rainbow cash has been completed by rahat and jarad.</a:t>
            </a:r>
            <a:endParaRPr/>
          </a:p>
          <a:p>
            <a:pPr indent="0" lvl="0" marL="0" rtl="0" algn="l">
              <a:spcBef>
                <a:spcPts val="1600"/>
              </a:spcBef>
              <a:spcAft>
                <a:spcPts val="0"/>
              </a:spcAft>
              <a:buNone/>
            </a:pPr>
            <a:r>
              <a:rPr lang="en"/>
              <a:t>The rainbow cash was added to project special collections. They consist of yellow, dark blue, purple, green, red and orange colored cash</a:t>
            </a:r>
            <a:endParaRPr/>
          </a:p>
          <a:p>
            <a:pPr indent="0" lvl="0" marL="0" rtl="0" algn="l">
              <a:spcBef>
                <a:spcPts val="1600"/>
              </a:spcBef>
              <a:spcAft>
                <a:spcPts val="1600"/>
              </a:spcAft>
              <a:buNone/>
            </a:pPr>
            <a:r>
              <a:rPr lang="en"/>
              <a:t>Nick hoppe was rehired after joining the discord server </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0" name="Shape 550"/>
        <p:cNvGrpSpPr/>
        <p:nvPr/>
      </p:nvGrpSpPr>
      <p:grpSpPr>
        <a:xfrm>
          <a:off x="0" y="0"/>
          <a:ext cx="0" cy="0"/>
          <a:chOff x="0" y="0"/>
          <a:chExt cx="0" cy="0"/>
        </a:xfrm>
      </p:grpSpPr>
      <p:sp>
        <p:nvSpPr>
          <p:cNvPr id="551" name="Google Shape;551;p9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7 2020</a:t>
            </a:r>
            <a:endParaRPr/>
          </a:p>
        </p:txBody>
      </p:sp>
      <p:sp>
        <p:nvSpPr>
          <p:cNvPr id="552" name="Google Shape;552;p9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8 wildcash</a:t>
            </a:r>
            <a:endParaRPr/>
          </a:p>
          <a:p>
            <a:pPr indent="0" lvl="0" marL="0" rtl="0" algn="l">
              <a:spcBef>
                <a:spcPts val="1600"/>
              </a:spcBef>
              <a:spcAft>
                <a:spcPts val="0"/>
              </a:spcAft>
              <a:buNone/>
            </a:pPr>
            <a:r>
              <a:rPr lang="en"/>
              <a:t>The </a:t>
            </a:r>
            <a:r>
              <a:rPr lang="en"/>
              <a:t>constitution 3.0 idea was created by Zane Miller and Harrison Steed to increase profit. The entire NSAA will be reworked during the weekend.</a:t>
            </a:r>
            <a:endParaRPr/>
          </a:p>
          <a:p>
            <a:pPr indent="0" lvl="0" marL="0" rtl="0" algn="l">
              <a:spcBef>
                <a:spcPts val="1600"/>
              </a:spcBef>
              <a:spcAft>
                <a:spcPts val="1600"/>
              </a:spcAft>
              <a:buNone/>
            </a:pPr>
            <a:r>
              <a:rPr lang="en"/>
              <a:t>Nick hoppe joined crab server</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6" name="Shape 556"/>
        <p:cNvGrpSpPr/>
        <p:nvPr/>
      </p:nvGrpSpPr>
      <p:grpSpPr>
        <a:xfrm>
          <a:off x="0" y="0"/>
          <a:ext cx="0" cy="0"/>
          <a:chOff x="0" y="0"/>
          <a:chExt cx="0" cy="0"/>
        </a:xfrm>
      </p:grpSpPr>
      <p:sp>
        <p:nvSpPr>
          <p:cNvPr id="557" name="Google Shape;557;p96"/>
          <p:cNvSpPr txBox="1"/>
          <p:nvPr>
            <p:ph type="title"/>
          </p:nvPr>
        </p:nvSpPr>
        <p:spPr>
          <a:xfrm>
            <a:off x="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Weekend info:</a:t>
            </a:r>
            <a:endParaRPr/>
          </a:p>
        </p:txBody>
      </p:sp>
      <p:sp>
        <p:nvSpPr>
          <p:cNvPr id="558" name="Google Shape;558;p96"/>
          <p:cNvSpPr txBox="1"/>
          <p:nvPr>
            <p:ph idx="1" type="body"/>
          </p:nvPr>
        </p:nvSpPr>
        <p:spPr>
          <a:xfrm>
            <a:off x="0" y="572700"/>
            <a:ext cx="9078300" cy="457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constitution has been updated. Members will now be paid for their </a:t>
            </a:r>
            <a:r>
              <a:rPr lang="en"/>
              <a:t>duties. There are 6 main roles.</a:t>
            </a:r>
            <a:endParaRPr/>
          </a:p>
          <a:p>
            <a:pPr indent="0" lvl="0" marL="0" rtl="0" algn="l">
              <a:spcBef>
                <a:spcPts val="1600"/>
              </a:spcBef>
              <a:spcAft>
                <a:spcPts val="0"/>
              </a:spcAft>
              <a:buNone/>
            </a:pPr>
            <a:r>
              <a:rPr lang="en"/>
              <a:t>Supplier: paid 5 cash a week, gets supplies for sellers</a:t>
            </a:r>
            <a:endParaRPr/>
          </a:p>
          <a:p>
            <a:pPr indent="0" lvl="0" marL="0" rtl="0" algn="l">
              <a:spcBef>
                <a:spcPts val="1600"/>
              </a:spcBef>
              <a:spcAft>
                <a:spcPts val="0"/>
              </a:spcAft>
              <a:buNone/>
            </a:pPr>
            <a:r>
              <a:rPr lang="en"/>
              <a:t>Salesman: paid 5 cash a week. Make sales for the NSAA</a:t>
            </a:r>
            <a:endParaRPr/>
          </a:p>
          <a:p>
            <a:pPr indent="0" lvl="0" marL="0" rtl="0" algn="l">
              <a:spcBef>
                <a:spcPts val="1600"/>
              </a:spcBef>
              <a:spcAft>
                <a:spcPts val="0"/>
              </a:spcAft>
              <a:buNone/>
            </a:pPr>
            <a:r>
              <a:rPr lang="en"/>
              <a:t>Recruiter: paid 2 wildcash a week, recruits new members to the NSAA.</a:t>
            </a:r>
            <a:endParaRPr/>
          </a:p>
          <a:p>
            <a:pPr indent="0" lvl="0" marL="0" rtl="0" algn="l">
              <a:spcBef>
                <a:spcPts val="1600"/>
              </a:spcBef>
              <a:spcAft>
                <a:spcPts val="0"/>
              </a:spcAft>
              <a:buNone/>
            </a:pPr>
            <a:r>
              <a:rPr lang="en"/>
              <a:t>Business man: paid 3 cash a week. Create business ideas and marketing strategies for the NSAA</a:t>
            </a:r>
            <a:endParaRPr/>
          </a:p>
          <a:p>
            <a:pPr indent="0" lvl="0" marL="0" rtl="0" algn="l">
              <a:spcBef>
                <a:spcPts val="1600"/>
              </a:spcBef>
              <a:spcAft>
                <a:spcPts val="0"/>
              </a:spcAft>
              <a:buNone/>
            </a:pPr>
            <a:r>
              <a:rPr lang="en"/>
              <a:t>Investor: donate wildcash to the NSAA can be on top of any other role.</a:t>
            </a:r>
            <a:endParaRPr/>
          </a:p>
          <a:p>
            <a:pPr indent="0" lvl="0" marL="0" rtl="0" algn="l">
              <a:spcBef>
                <a:spcPts val="1600"/>
              </a:spcBef>
              <a:spcAft>
                <a:spcPts val="0"/>
              </a:spcAft>
              <a:buNone/>
            </a:pPr>
            <a:r>
              <a:rPr lang="en"/>
              <a:t>Expansion cash hunter: paid 2 wildcash a week. Hunts expansion cash.</a:t>
            </a:r>
            <a:endParaRPr/>
          </a:p>
          <a:p>
            <a:pPr indent="0" lvl="0" marL="0" rtl="0" algn="l">
              <a:spcBef>
                <a:spcPts val="1600"/>
              </a:spcBef>
              <a:spcAft>
                <a:spcPts val="1600"/>
              </a:spcAft>
              <a:buNone/>
            </a:pPr>
            <a:r>
              <a:t/>
            </a:r>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2" name="Shape 562"/>
        <p:cNvGrpSpPr/>
        <p:nvPr/>
      </p:nvGrpSpPr>
      <p:grpSpPr>
        <a:xfrm>
          <a:off x="0" y="0"/>
          <a:ext cx="0" cy="0"/>
          <a:chOff x="0" y="0"/>
          <a:chExt cx="0" cy="0"/>
        </a:xfrm>
      </p:grpSpPr>
      <p:sp>
        <p:nvSpPr>
          <p:cNvPr id="563" name="Google Shape;563;p97"/>
          <p:cNvSpPr txBox="1"/>
          <p:nvPr>
            <p:ph type="title"/>
          </p:nvPr>
        </p:nvSpPr>
        <p:spPr>
          <a:xfrm>
            <a:off x="1" y="0"/>
            <a:ext cx="914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Weekend info part two</a:t>
            </a:r>
            <a:endParaRPr/>
          </a:p>
        </p:txBody>
      </p:sp>
      <p:sp>
        <p:nvSpPr>
          <p:cNvPr id="564" name="Google Shape;564;p97"/>
          <p:cNvSpPr txBox="1"/>
          <p:nvPr>
            <p:ph idx="1" type="body"/>
          </p:nvPr>
        </p:nvSpPr>
        <p:spPr>
          <a:xfrm>
            <a:off x="0" y="572700"/>
            <a:ext cx="9144000" cy="457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Zane’s role was updated to supplier</a:t>
            </a:r>
            <a:endParaRPr/>
          </a:p>
          <a:p>
            <a:pPr indent="0" lvl="0" marL="0" rtl="0" algn="l">
              <a:spcBef>
                <a:spcPts val="1600"/>
              </a:spcBef>
              <a:spcAft>
                <a:spcPts val="0"/>
              </a:spcAft>
              <a:buNone/>
            </a:pPr>
            <a:r>
              <a:rPr lang="en"/>
              <a:t>Tristan’s role was updated to expansion </a:t>
            </a:r>
            <a:r>
              <a:rPr lang="en"/>
              <a:t>cash hunter and investor</a:t>
            </a:r>
            <a:endParaRPr/>
          </a:p>
          <a:p>
            <a:pPr indent="0" lvl="0" marL="0" rtl="0" algn="l">
              <a:spcBef>
                <a:spcPts val="1600"/>
              </a:spcBef>
              <a:spcAft>
                <a:spcPts val="0"/>
              </a:spcAft>
              <a:buNone/>
            </a:pPr>
            <a:r>
              <a:rPr lang="en"/>
              <a:t>Harrison’s role was updated to </a:t>
            </a:r>
            <a:r>
              <a:rPr lang="en"/>
              <a:t>supplier</a:t>
            </a:r>
            <a:endParaRPr/>
          </a:p>
          <a:p>
            <a:pPr indent="0" lvl="0" marL="0" rtl="0" algn="l">
              <a:spcBef>
                <a:spcPts val="1600"/>
              </a:spcBef>
              <a:spcAft>
                <a:spcPts val="0"/>
              </a:spcAft>
              <a:buNone/>
            </a:pPr>
            <a:r>
              <a:rPr lang="en"/>
              <a:t>Nick’s role was updated to business man</a:t>
            </a:r>
            <a:endParaRPr/>
          </a:p>
          <a:p>
            <a:pPr indent="0" lvl="0" marL="0" rtl="0" algn="l">
              <a:spcBef>
                <a:spcPts val="1600"/>
              </a:spcBef>
              <a:spcAft>
                <a:spcPts val="0"/>
              </a:spcAft>
              <a:buNone/>
            </a:pPr>
            <a:r>
              <a:rPr lang="en"/>
              <a:t>Jamison’s role was updated to salesman</a:t>
            </a:r>
            <a:endParaRPr/>
          </a:p>
          <a:p>
            <a:pPr indent="0" lvl="0" marL="0" rtl="0" algn="l">
              <a:spcBef>
                <a:spcPts val="1600"/>
              </a:spcBef>
              <a:spcAft>
                <a:spcPts val="0"/>
              </a:spcAft>
              <a:buNone/>
            </a:pPr>
            <a:r>
              <a:rPr lang="en"/>
              <a:t>Rahat’s role was updated to salesman</a:t>
            </a:r>
            <a:endParaRPr/>
          </a:p>
          <a:p>
            <a:pPr indent="0" lvl="0" marL="0" rtl="0" algn="l">
              <a:spcBef>
                <a:spcPts val="1600"/>
              </a:spcBef>
              <a:spcAft>
                <a:spcPts val="0"/>
              </a:spcAft>
              <a:buNone/>
            </a:pPr>
            <a:r>
              <a:rPr lang="en"/>
              <a:t>Jonah was fired</a:t>
            </a:r>
            <a:endParaRPr/>
          </a:p>
          <a:p>
            <a:pPr indent="0" lvl="0" marL="0" rtl="0" algn="l">
              <a:spcBef>
                <a:spcPts val="1600"/>
              </a:spcBef>
              <a:spcAft>
                <a:spcPts val="0"/>
              </a:spcAft>
              <a:buNone/>
            </a:pPr>
            <a:r>
              <a:rPr lang="en"/>
              <a:t>David’s role was updated to investor</a:t>
            </a:r>
            <a:endParaRPr/>
          </a:p>
          <a:p>
            <a:pPr indent="0" lvl="0" marL="0" rtl="0" algn="l">
              <a:spcBef>
                <a:spcPts val="1600"/>
              </a:spcBef>
              <a:spcAft>
                <a:spcPts val="0"/>
              </a:spcAft>
              <a:buNone/>
            </a:pPr>
            <a:r>
              <a:rPr lang="en"/>
              <a:t>Ethan’s role was updated to investor</a:t>
            </a:r>
            <a:endParaRPr/>
          </a:p>
          <a:p>
            <a:pPr indent="0" lvl="0" marL="0" rtl="0" algn="l">
              <a:spcBef>
                <a:spcPts val="1600"/>
              </a:spcBef>
              <a:spcAft>
                <a:spcPts val="1600"/>
              </a:spcAft>
              <a:buNone/>
            </a:pPr>
            <a:r>
              <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8" name="Shape 568"/>
        <p:cNvGrpSpPr/>
        <p:nvPr/>
      </p:nvGrpSpPr>
      <p:grpSpPr>
        <a:xfrm>
          <a:off x="0" y="0"/>
          <a:ext cx="0" cy="0"/>
          <a:chOff x="0" y="0"/>
          <a:chExt cx="0" cy="0"/>
        </a:xfrm>
      </p:grpSpPr>
      <p:sp>
        <p:nvSpPr>
          <p:cNvPr id="569" name="Google Shape;569;p98"/>
          <p:cNvSpPr txBox="1"/>
          <p:nvPr>
            <p:ph type="title"/>
          </p:nvPr>
        </p:nvSpPr>
        <p:spPr>
          <a:xfrm>
            <a:off x="0" y="0"/>
            <a:ext cx="473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Weekend info part three</a:t>
            </a:r>
            <a:endParaRPr/>
          </a:p>
        </p:txBody>
      </p:sp>
      <p:sp>
        <p:nvSpPr>
          <p:cNvPr id="570" name="Google Shape;570;p98"/>
          <p:cNvSpPr txBox="1"/>
          <p:nvPr>
            <p:ph idx="1" type="body"/>
          </p:nvPr>
        </p:nvSpPr>
        <p:spPr>
          <a:xfrm>
            <a:off x="0" y="572700"/>
            <a:ext cx="9144000" cy="457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Jarad’s role was updated to supplier</a:t>
            </a:r>
            <a:endParaRPr/>
          </a:p>
          <a:p>
            <a:pPr indent="0" lvl="0" marL="0" rtl="0" algn="l">
              <a:spcBef>
                <a:spcPts val="1600"/>
              </a:spcBef>
              <a:spcAft>
                <a:spcPts val="0"/>
              </a:spcAft>
              <a:buNone/>
            </a:pPr>
            <a:r>
              <a:rPr lang="en"/>
              <a:t>2 wildcash was spent to create </a:t>
            </a:r>
            <a:r>
              <a:rPr lang="en"/>
              <a:t>the aluminum cash for project special collections. </a:t>
            </a:r>
            <a:endParaRPr/>
          </a:p>
          <a:p>
            <a:pPr indent="0" lvl="0" marL="0" rtl="0" algn="l">
              <a:spcBef>
                <a:spcPts val="1600"/>
              </a:spcBef>
              <a:spcAft>
                <a:spcPts val="0"/>
              </a:spcAft>
              <a:buNone/>
            </a:pPr>
            <a:r>
              <a:rPr lang="en"/>
              <a:t>Rahat has started construction in the end of the year wildcash musium </a:t>
            </a:r>
            <a:endParaRPr/>
          </a:p>
          <a:p>
            <a:pPr indent="0" lvl="0" marL="0" rtl="0" algn="l">
              <a:spcBef>
                <a:spcPts val="1600"/>
              </a:spcBef>
              <a:spcAft>
                <a:spcPts val="0"/>
              </a:spcAft>
              <a:buNone/>
            </a:pPr>
            <a:r>
              <a:rPr lang="en"/>
              <a:t>Rahat’s roles has been updated to sales person and NSAA community item holder</a:t>
            </a:r>
            <a:endParaRPr/>
          </a:p>
          <a:p>
            <a:pPr indent="0" lvl="0" marL="0" rtl="0" algn="l">
              <a:spcBef>
                <a:spcPts val="1600"/>
              </a:spcBef>
              <a:spcAft>
                <a:spcPts val="1600"/>
              </a:spcAft>
              <a:buNone/>
            </a:pPr>
            <a:r>
              <a:rPr lang="en"/>
              <a:t>Zane has been given the investor role</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4" name="Shape 574"/>
        <p:cNvGrpSpPr/>
        <p:nvPr/>
      </p:nvGrpSpPr>
      <p:grpSpPr>
        <a:xfrm>
          <a:off x="0" y="0"/>
          <a:ext cx="0" cy="0"/>
          <a:chOff x="0" y="0"/>
          <a:chExt cx="0" cy="0"/>
        </a:xfrm>
      </p:grpSpPr>
      <p:sp>
        <p:nvSpPr>
          <p:cNvPr id="575" name="Google Shape;575;p9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February 10 2020</a:t>
            </a:r>
            <a:endParaRPr/>
          </a:p>
        </p:txBody>
      </p:sp>
      <p:sp>
        <p:nvSpPr>
          <p:cNvPr id="576" name="Google Shape;576;p99"/>
          <p:cNvSpPr txBox="1"/>
          <p:nvPr>
            <p:ph idx="1" type="body"/>
          </p:nvPr>
        </p:nvSpPr>
        <p:spPr>
          <a:xfrm>
            <a:off x="421078" y="1207164"/>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2 wildcash</a:t>
            </a:r>
            <a:endParaRPr/>
          </a:p>
          <a:p>
            <a:pPr indent="0" lvl="0" marL="0" rtl="0" algn="l">
              <a:spcBef>
                <a:spcPts val="1600"/>
              </a:spcBef>
              <a:spcAft>
                <a:spcPts val="0"/>
              </a:spcAft>
              <a:buNone/>
            </a:pPr>
            <a:r>
              <a:rPr lang="en"/>
              <a:t>Zane: 12 wildcash</a:t>
            </a:r>
            <a:endParaRPr/>
          </a:p>
          <a:p>
            <a:pPr indent="0" lvl="0" marL="0" rtl="0" algn="l">
              <a:spcBef>
                <a:spcPts val="1600"/>
              </a:spcBef>
              <a:spcAft>
                <a:spcPts val="0"/>
              </a:spcAft>
              <a:buNone/>
            </a:pPr>
            <a:r>
              <a:rPr lang="en"/>
              <a:t>Harrison: 1 wildcash</a:t>
            </a:r>
            <a:endParaRPr/>
          </a:p>
          <a:p>
            <a:pPr indent="0" lvl="0" marL="0" rtl="0" algn="l">
              <a:spcBef>
                <a:spcPts val="1600"/>
              </a:spcBef>
              <a:spcAft>
                <a:spcPts val="0"/>
              </a:spcAft>
              <a:buNone/>
            </a:pPr>
            <a:r>
              <a:rPr lang="en"/>
              <a:t>Nick: 2 counter cash</a:t>
            </a:r>
            <a:endParaRPr/>
          </a:p>
          <a:p>
            <a:pPr indent="0" lvl="0" marL="0" rtl="0" algn="l">
              <a:spcBef>
                <a:spcPts val="1600"/>
              </a:spcBef>
              <a:spcAft>
                <a:spcPts val="1600"/>
              </a:spcAft>
              <a:buNone/>
            </a:pPr>
            <a:r>
              <a:rPr lang="en"/>
              <a:t>Kyrillos was hired and he left enterprise incorporated as a salesman</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0" name="Shape 580"/>
        <p:cNvGrpSpPr/>
        <p:nvPr/>
      </p:nvGrpSpPr>
      <p:grpSpPr>
        <a:xfrm>
          <a:off x="0" y="0"/>
          <a:ext cx="0" cy="0"/>
          <a:chOff x="0" y="0"/>
          <a:chExt cx="0" cy="0"/>
        </a:xfrm>
      </p:grpSpPr>
      <p:sp>
        <p:nvSpPr>
          <p:cNvPr id="581" name="Google Shape;581;p10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11 2020</a:t>
            </a:r>
            <a:endParaRPr/>
          </a:p>
        </p:txBody>
      </p:sp>
      <p:sp>
        <p:nvSpPr>
          <p:cNvPr id="582" name="Google Shape;582;p10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started renting out his infinity cube for </a:t>
            </a:r>
            <a:r>
              <a:rPr lang="en"/>
              <a:t>one wildcash for one minute and made 6 wildcash from this business idea</a:t>
            </a:r>
            <a:endParaRPr/>
          </a:p>
          <a:p>
            <a:pPr indent="0" lvl="0" marL="0" rtl="0" algn="l">
              <a:spcBef>
                <a:spcPts val="1600"/>
              </a:spcBef>
              <a:spcAft>
                <a:spcPts val="1600"/>
              </a:spcAft>
              <a:buNone/>
            </a:pPr>
            <a:r>
              <a:rPr lang="en"/>
              <a:t>Collin: 8 wildcash</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6" name="Shape 586"/>
        <p:cNvGrpSpPr/>
        <p:nvPr/>
      </p:nvGrpSpPr>
      <p:grpSpPr>
        <a:xfrm>
          <a:off x="0" y="0"/>
          <a:ext cx="0" cy="0"/>
          <a:chOff x="0" y="0"/>
          <a:chExt cx="0" cy="0"/>
        </a:xfrm>
      </p:grpSpPr>
      <p:sp>
        <p:nvSpPr>
          <p:cNvPr id="587" name="Google Shape;587;p10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February 12 2020</a:t>
            </a:r>
            <a:endParaRPr/>
          </a:p>
        </p:txBody>
      </p:sp>
      <p:sp>
        <p:nvSpPr>
          <p:cNvPr id="588" name="Google Shape;588;p10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4 wildcash</a:t>
            </a:r>
            <a:endParaRPr/>
          </a:p>
          <a:p>
            <a:pPr indent="0" lvl="0" marL="0" rtl="0" algn="l">
              <a:spcBef>
                <a:spcPts val="1600"/>
              </a:spcBef>
              <a:spcAft>
                <a:spcPts val="0"/>
              </a:spcAft>
              <a:buNone/>
            </a:pPr>
            <a:r>
              <a:rPr lang="en"/>
              <a:t>Steven: 56 </a:t>
            </a:r>
            <a:r>
              <a:rPr lang="en"/>
              <a:t>wildcash </a:t>
            </a:r>
            <a:endParaRPr/>
          </a:p>
          <a:p>
            <a:pPr indent="0" lvl="0" marL="0" rtl="0" algn="l">
              <a:spcBef>
                <a:spcPts val="1600"/>
              </a:spcBef>
              <a:spcAft>
                <a:spcPts val="1600"/>
              </a:spcAft>
              <a:buNone/>
            </a:pPr>
            <a:r>
              <a:rPr lang="en"/>
              <a:t>Nick wants Tristan to delete his Ytka server to end the war but Tristan refuseses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October 15 2019</a:t>
            </a:r>
            <a:endParaRPr/>
          </a:p>
        </p:txBody>
      </p:sp>
      <p:sp>
        <p:nvSpPr>
          <p:cNvPr id="103" name="Google Shape;103;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 stonks</a:t>
            </a:r>
            <a:endParaRPr/>
          </a:p>
          <a:p>
            <a:pPr indent="0" lvl="0" marL="0" rtl="0" algn="l">
              <a:spcBef>
                <a:spcPts val="1600"/>
              </a:spcBef>
              <a:spcAft>
                <a:spcPts val="1600"/>
              </a:spcAft>
              <a:buNone/>
            </a:pPr>
            <a:r>
              <a:rPr lang="en"/>
              <a:t>The NSAA discord server was started</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2" name="Shape 592"/>
        <p:cNvGrpSpPr/>
        <p:nvPr/>
      </p:nvGrpSpPr>
      <p:grpSpPr>
        <a:xfrm>
          <a:off x="0" y="0"/>
          <a:ext cx="0" cy="0"/>
          <a:chOff x="0" y="0"/>
          <a:chExt cx="0" cy="0"/>
        </a:xfrm>
      </p:grpSpPr>
      <p:sp>
        <p:nvSpPr>
          <p:cNvPr id="593" name="Google Shape;593;p10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February 13 2020</a:t>
            </a:r>
            <a:endParaRPr/>
          </a:p>
        </p:txBody>
      </p:sp>
      <p:sp>
        <p:nvSpPr>
          <p:cNvPr id="594" name="Google Shape;594;p102"/>
          <p:cNvSpPr txBox="1"/>
          <p:nvPr>
            <p:ph idx="1" type="body"/>
          </p:nvPr>
        </p:nvSpPr>
        <p:spPr>
          <a:xfrm>
            <a:off x="196853" y="1086848"/>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4 wildcash</a:t>
            </a:r>
            <a:endParaRPr/>
          </a:p>
          <a:p>
            <a:pPr indent="0" lvl="0" marL="0" rtl="0" algn="l">
              <a:spcBef>
                <a:spcPts val="1600"/>
              </a:spcBef>
              <a:spcAft>
                <a:spcPts val="0"/>
              </a:spcAft>
              <a:buNone/>
            </a:pPr>
            <a:r>
              <a:rPr lang="en"/>
              <a:t>Tristan banned nick from the NSAA discord server after nick kept telling him to delete his </a:t>
            </a:r>
            <a:r>
              <a:rPr lang="en"/>
              <a:t>Ytka server nick was unbaned by Zane.</a:t>
            </a:r>
            <a:endParaRPr/>
          </a:p>
          <a:p>
            <a:pPr indent="0" lvl="0" marL="0" rtl="0" algn="l">
              <a:spcBef>
                <a:spcPts val="1600"/>
              </a:spcBef>
              <a:spcAft>
                <a:spcPts val="0"/>
              </a:spcAft>
              <a:buNone/>
            </a:pPr>
            <a:r>
              <a:rPr lang="en"/>
              <a:t>Zane: 8 wildcash</a:t>
            </a:r>
            <a:endParaRPr/>
          </a:p>
          <a:p>
            <a:pPr indent="0" lvl="0" marL="0" rtl="0" algn="l">
              <a:spcBef>
                <a:spcPts val="1600"/>
              </a:spcBef>
              <a:spcAft>
                <a:spcPts val="0"/>
              </a:spcAft>
              <a:buNone/>
            </a:pPr>
            <a:r>
              <a:rPr lang="en"/>
              <a:t>Collin: 53 wildcash</a:t>
            </a:r>
            <a:endParaRPr/>
          </a:p>
          <a:p>
            <a:pPr indent="0" lvl="0" marL="0" rtl="0" algn="l">
              <a:spcBef>
                <a:spcPts val="1600"/>
              </a:spcBef>
              <a:spcAft>
                <a:spcPts val="0"/>
              </a:spcAft>
              <a:buNone/>
            </a:pPr>
            <a:r>
              <a:rPr lang="en"/>
              <a:t>Kyrillos: 16 wildcash</a:t>
            </a:r>
            <a:endParaRPr/>
          </a:p>
          <a:p>
            <a:pPr indent="0" lvl="0" marL="0" rtl="0" algn="l">
              <a:spcBef>
                <a:spcPts val="1600"/>
              </a:spcBef>
              <a:spcAft>
                <a:spcPts val="0"/>
              </a:spcAft>
              <a:buNone/>
            </a:pPr>
            <a:r>
              <a:rPr lang="en"/>
              <a:t>The hydration wars have begun</a:t>
            </a:r>
            <a:endParaRPr/>
          </a:p>
          <a:p>
            <a:pPr indent="0" lvl="0" marL="0" rtl="0" algn="l">
              <a:spcBef>
                <a:spcPts val="1600"/>
              </a:spcBef>
              <a:spcAft>
                <a:spcPts val="0"/>
              </a:spcAft>
              <a:buNone/>
            </a:pPr>
            <a:r>
              <a:rPr lang="en"/>
              <a:t>Bryson joined the crab server</a:t>
            </a:r>
            <a:endParaRPr/>
          </a:p>
          <a:p>
            <a:pPr indent="0" lvl="0" marL="0" rtl="0" algn="l">
              <a:spcBef>
                <a:spcPts val="1600"/>
              </a:spcBef>
              <a:spcAft>
                <a:spcPts val="1600"/>
              </a:spcAft>
              <a:buNone/>
            </a:pPr>
            <a:r>
              <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8" name="Shape 598"/>
        <p:cNvGrpSpPr/>
        <p:nvPr/>
      </p:nvGrpSpPr>
      <p:grpSpPr>
        <a:xfrm>
          <a:off x="0" y="0"/>
          <a:ext cx="0" cy="0"/>
          <a:chOff x="0" y="0"/>
          <a:chExt cx="0" cy="0"/>
        </a:xfrm>
      </p:grpSpPr>
      <p:sp>
        <p:nvSpPr>
          <p:cNvPr id="599" name="Google Shape;599;p10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13 hydration </a:t>
            </a:r>
            <a:r>
              <a:rPr lang="en"/>
              <a:t>Wars info</a:t>
            </a:r>
            <a:endParaRPr/>
          </a:p>
        </p:txBody>
      </p:sp>
      <p:sp>
        <p:nvSpPr>
          <p:cNvPr id="600" name="Google Shape;600;p10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Nick hoppe started </a:t>
            </a:r>
            <a:r>
              <a:rPr lang="en"/>
              <a:t>stealing Zane’s hydration. Soon multiple people started stealing zane’s hydration. After a while the people split into two factions the joke stealers and the permanent stealers. Joke stealers took the hydration and then gave it back. They were lead by nick hoppe and consisted of nick hoppe, harrison, Collin. Permanent stealers were fiercely lead by josh and consisted of josh, pierce, Nathan and Andrew. The groups always tried to steal Zane’s hydration. Zane was good at defending it but with all the people trying to steal it Zane rarely finished the day with it.</a:t>
            </a:r>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4" name="Shape 604"/>
        <p:cNvGrpSpPr/>
        <p:nvPr/>
      </p:nvGrpSpPr>
      <p:grpSpPr>
        <a:xfrm>
          <a:off x="0" y="0"/>
          <a:ext cx="0" cy="0"/>
          <a:chOff x="0" y="0"/>
          <a:chExt cx="0" cy="0"/>
        </a:xfrm>
      </p:grpSpPr>
      <p:sp>
        <p:nvSpPr>
          <p:cNvPr id="605" name="Google Shape;605;p104"/>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14 2020</a:t>
            </a:r>
            <a:endParaRPr/>
          </a:p>
        </p:txBody>
      </p:sp>
      <p:sp>
        <p:nvSpPr>
          <p:cNvPr id="606" name="Google Shape;606;p104"/>
          <p:cNvSpPr txBox="1"/>
          <p:nvPr>
            <p:ph idx="1" type="body"/>
          </p:nvPr>
        </p:nvSpPr>
        <p:spPr>
          <a:xfrm>
            <a:off x="311700" y="576300"/>
            <a:ext cx="8520600" cy="456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4 wildcash</a:t>
            </a:r>
            <a:endParaRPr/>
          </a:p>
          <a:p>
            <a:pPr indent="0" lvl="0" marL="0" rtl="0" algn="l">
              <a:spcBef>
                <a:spcPts val="1600"/>
              </a:spcBef>
              <a:spcAft>
                <a:spcPts val="0"/>
              </a:spcAft>
              <a:buNone/>
            </a:pPr>
            <a:r>
              <a:rPr lang="en"/>
              <a:t>Kyrillos: 8 wildcash</a:t>
            </a:r>
            <a:endParaRPr/>
          </a:p>
          <a:p>
            <a:pPr indent="0" lvl="0" marL="0" rtl="0" algn="l">
              <a:spcBef>
                <a:spcPts val="1600"/>
              </a:spcBef>
              <a:spcAft>
                <a:spcPts val="0"/>
              </a:spcAft>
              <a:buNone/>
            </a:pPr>
            <a:r>
              <a:rPr lang="en"/>
              <a:t>Tristan: 12 wildcash</a:t>
            </a:r>
            <a:endParaRPr/>
          </a:p>
          <a:p>
            <a:pPr indent="0" lvl="0" marL="0" rtl="0" algn="l">
              <a:spcBef>
                <a:spcPts val="1600"/>
              </a:spcBef>
              <a:spcAft>
                <a:spcPts val="0"/>
              </a:spcAft>
              <a:buNone/>
            </a:pPr>
            <a:r>
              <a:rPr lang="en"/>
              <a:t>Collin: 42 wildcash </a:t>
            </a:r>
            <a:endParaRPr/>
          </a:p>
          <a:p>
            <a:pPr indent="0" lvl="0" marL="0" rtl="0" algn="l">
              <a:spcBef>
                <a:spcPts val="1600"/>
              </a:spcBef>
              <a:spcAft>
                <a:spcPts val="0"/>
              </a:spcAft>
              <a:buNone/>
            </a:pPr>
            <a:r>
              <a:rPr lang="en"/>
              <a:t>Kyrillos was paid 5 wildcash</a:t>
            </a:r>
            <a:endParaRPr/>
          </a:p>
          <a:p>
            <a:pPr indent="0" lvl="0" marL="0" rtl="0" algn="l">
              <a:spcBef>
                <a:spcPts val="1600"/>
              </a:spcBef>
              <a:spcAft>
                <a:spcPts val="0"/>
              </a:spcAft>
              <a:buNone/>
            </a:pPr>
            <a:r>
              <a:rPr lang="en"/>
              <a:t>Jamison was paid 5 wildcash</a:t>
            </a:r>
            <a:endParaRPr/>
          </a:p>
          <a:p>
            <a:pPr indent="0" lvl="0" marL="0" rtl="0" algn="l">
              <a:spcBef>
                <a:spcPts val="1600"/>
              </a:spcBef>
              <a:spcAft>
                <a:spcPts val="0"/>
              </a:spcAft>
              <a:buNone/>
            </a:pPr>
            <a:r>
              <a:rPr lang="en"/>
              <a:t>Jarad was paid 5 wildcash</a:t>
            </a:r>
            <a:endParaRPr/>
          </a:p>
          <a:p>
            <a:pPr indent="0" lvl="0" marL="0" rtl="0" algn="l">
              <a:spcBef>
                <a:spcPts val="1600"/>
              </a:spcBef>
              <a:spcAft>
                <a:spcPts val="0"/>
              </a:spcAft>
              <a:buNone/>
            </a:pPr>
            <a:r>
              <a:rPr lang="en"/>
              <a:t>Nick was paid 3 wildcash</a:t>
            </a:r>
            <a:endParaRPr/>
          </a:p>
          <a:p>
            <a:pPr indent="0" lvl="0" marL="0" rtl="0" algn="l">
              <a:spcBef>
                <a:spcPts val="1600"/>
              </a:spcBef>
              <a:spcAft>
                <a:spcPts val="0"/>
              </a:spcAft>
              <a:buNone/>
            </a:pPr>
            <a:r>
              <a:rPr lang="en"/>
              <a:t>Jamison: a dark blue cash</a:t>
            </a:r>
            <a:endParaRPr/>
          </a:p>
          <a:p>
            <a:pPr indent="0" lvl="0" marL="0" rtl="0" algn="l">
              <a:spcBef>
                <a:spcPts val="1600"/>
              </a:spcBef>
              <a:spcAft>
                <a:spcPts val="1600"/>
              </a:spcAft>
              <a:buNone/>
            </a:pPr>
            <a:r>
              <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0" name="Shape 610"/>
        <p:cNvGrpSpPr/>
        <p:nvPr/>
      </p:nvGrpSpPr>
      <p:grpSpPr>
        <a:xfrm>
          <a:off x="0" y="0"/>
          <a:ext cx="0" cy="0"/>
          <a:chOff x="0" y="0"/>
          <a:chExt cx="0" cy="0"/>
        </a:xfrm>
      </p:grpSpPr>
      <p:sp>
        <p:nvSpPr>
          <p:cNvPr id="611" name="Google Shape;611;p10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18 2020</a:t>
            </a:r>
            <a:endParaRPr/>
          </a:p>
        </p:txBody>
      </p:sp>
      <p:sp>
        <p:nvSpPr>
          <p:cNvPr id="612" name="Google Shape;612;p10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12 wildcash</a:t>
            </a:r>
            <a:endParaRPr/>
          </a:p>
          <a:p>
            <a:pPr indent="0" lvl="0" marL="0" rtl="0" algn="l">
              <a:spcBef>
                <a:spcPts val="1600"/>
              </a:spcBef>
              <a:spcAft>
                <a:spcPts val="0"/>
              </a:spcAft>
              <a:buNone/>
            </a:pPr>
            <a:r>
              <a:rPr lang="en"/>
              <a:t>Tristan: 7 wildcash</a:t>
            </a:r>
            <a:endParaRPr/>
          </a:p>
          <a:p>
            <a:pPr indent="0" lvl="0" marL="0" rtl="0" algn="l">
              <a:spcBef>
                <a:spcPts val="1600"/>
              </a:spcBef>
              <a:spcAft>
                <a:spcPts val="0"/>
              </a:spcAft>
              <a:buNone/>
            </a:pPr>
            <a:r>
              <a:rPr lang="en"/>
              <a:t>Kyrillos: 6 wildcash</a:t>
            </a:r>
            <a:endParaRPr/>
          </a:p>
          <a:p>
            <a:pPr indent="0" lvl="0" marL="0" rtl="0" algn="l">
              <a:spcBef>
                <a:spcPts val="1600"/>
              </a:spcBef>
              <a:spcAft>
                <a:spcPts val="0"/>
              </a:spcAft>
              <a:buNone/>
            </a:pPr>
            <a:r>
              <a:rPr lang="en"/>
              <a:t>Zane miller started operation chip </a:t>
            </a:r>
            <a:r>
              <a:rPr lang="en"/>
              <a:t>cash to create chip cash for project special collections.</a:t>
            </a:r>
            <a:endParaRPr/>
          </a:p>
          <a:p>
            <a:pPr indent="0" lvl="0" marL="0" rtl="0" algn="l">
              <a:spcBef>
                <a:spcPts val="1600"/>
              </a:spcBef>
              <a:spcAft>
                <a:spcPts val="1600"/>
              </a:spcAft>
              <a:buNone/>
            </a:pPr>
            <a:r>
              <a:rPr lang="en"/>
              <a:t>Zane made the Cheeto cash</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6" name="Shape 616"/>
        <p:cNvGrpSpPr/>
        <p:nvPr/>
      </p:nvGrpSpPr>
      <p:grpSpPr>
        <a:xfrm>
          <a:off x="0" y="0"/>
          <a:ext cx="0" cy="0"/>
          <a:chOff x="0" y="0"/>
          <a:chExt cx="0" cy="0"/>
        </a:xfrm>
      </p:grpSpPr>
      <p:sp>
        <p:nvSpPr>
          <p:cNvPr id="617" name="Google Shape;617;p10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19 2020</a:t>
            </a:r>
            <a:endParaRPr/>
          </a:p>
        </p:txBody>
      </p:sp>
      <p:sp>
        <p:nvSpPr>
          <p:cNvPr id="618" name="Google Shape;618;p10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1 wildcash</a:t>
            </a:r>
            <a:endParaRPr/>
          </a:p>
          <a:p>
            <a:pPr indent="0" lvl="0" marL="0" rtl="0" algn="l">
              <a:spcBef>
                <a:spcPts val="1600"/>
              </a:spcBef>
              <a:spcAft>
                <a:spcPts val="0"/>
              </a:spcAft>
              <a:buNone/>
            </a:pPr>
            <a:r>
              <a:rPr lang="en"/>
              <a:t>Zane: 13 wildcash</a:t>
            </a:r>
            <a:endParaRPr/>
          </a:p>
          <a:p>
            <a:pPr indent="0" lvl="0" marL="0" rtl="0" algn="l">
              <a:spcBef>
                <a:spcPts val="1600"/>
              </a:spcBef>
              <a:spcAft>
                <a:spcPts val="0"/>
              </a:spcAft>
              <a:buNone/>
            </a:pPr>
            <a:r>
              <a:rPr lang="en"/>
              <a:t>Nick: 21 wildcash</a:t>
            </a:r>
            <a:endParaRPr/>
          </a:p>
          <a:p>
            <a:pPr indent="0" lvl="0" marL="0" rtl="0" algn="l">
              <a:spcBef>
                <a:spcPts val="1600"/>
              </a:spcBef>
              <a:spcAft>
                <a:spcPts val="0"/>
              </a:spcAft>
              <a:buNone/>
            </a:pPr>
            <a:r>
              <a:rPr lang="en"/>
              <a:t>Tristan has the idea to add extra roles within the server of the NSAA. Every 10 wildcash you donate gives you an extra permission in the NSAA discord server itself</a:t>
            </a:r>
            <a:endParaRPr/>
          </a:p>
          <a:p>
            <a:pPr indent="0" lvl="0" marL="0" rtl="0" algn="l">
              <a:spcBef>
                <a:spcPts val="1600"/>
              </a:spcBef>
              <a:spcAft>
                <a:spcPts val="0"/>
              </a:spcAft>
              <a:buNone/>
            </a:pPr>
            <a:r>
              <a:rPr lang="en"/>
              <a:t>Kaleb was hired by Tristan </a:t>
            </a:r>
            <a:endParaRPr/>
          </a:p>
          <a:p>
            <a:pPr indent="0" lvl="0" marL="0" rtl="0" algn="l">
              <a:spcBef>
                <a:spcPts val="1600"/>
              </a:spcBef>
              <a:spcAft>
                <a:spcPts val="1600"/>
              </a:spcAft>
              <a:buNone/>
            </a:pPr>
            <a:r>
              <a:rPr lang="en"/>
              <a:t>The trades and bounties channel was started in the NSAA discord server so members could trade items and put wildcash bounties on things.</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2" name="Shape 622"/>
        <p:cNvGrpSpPr/>
        <p:nvPr/>
      </p:nvGrpSpPr>
      <p:grpSpPr>
        <a:xfrm>
          <a:off x="0" y="0"/>
          <a:ext cx="0" cy="0"/>
          <a:chOff x="0" y="0"/>
          <a:chExt cx="0" cy="0"/>
        </a:xfrm>
      </p:grpSpPr>
      <p:sp>
        <p:nvSpPr>
          <p:cNvPr id="623" name="Google Shape;623;p107"/>
          <p:cNvSpPr txBox="1"/>
          <p:nvPr>
            <p:ph type="title"/>
          </p:nvPr>
        </p:nvSpPr>
        <p:spPr>
          <a:xfrm>
            <a:off x="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20 2020</a:t>
            </a:r>
            <a:endParaRPr/>
          </a:p>
        </p:txBody>
      </p:sp>
      <p:sp>
        <p:nvSpPr>
          <p:cNvPr id="624" name="Google Shape;624;p107"/>
          <p:cNvSpPr txBox="1"/>
          <p:nvPr>
            <p:ph idx="1" type="body"/>
          </p:nvPr>
        </p:nvSpPr>
        <p:spPr>
          <a:xfrm>
            <a:off x="158571" y="671212"/>
            <a:ext cx="8520600" cy="39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3 </a:t>
            </a:r>
            <a:r>
              <a:rPr lang="en"/>
              <a:t>wildcash </a:t>
            </a:r>
            <a:endParaRPr/>
          </a:p>
          <a:p>
            <a:pPr indent="0" lvl="0" marL="0" rtl="0" algn="l">
              <a:spcBef>
                <a:spcPts val="1600"/>
              </a:spcBef>
              <a:spcAft>
                <a:spcPts val="0"/>
              </a:spcAft>
              <a:buNone/>
            </a:pPr>
            <a:r>
              <a:rPr lang="en"/>
              <a:t>Andrew: 1 wildcash</a:t>
            </a:r>
            <a:endParaRPr/>
          </a:p>
          <a:p>
            <a:pPr indent="0" lvl="0" marL="0" rtl="0" algn="l">
              <a:spcBef>
                <a:spcPts val="1600"/>
              </a:spcBef>
              <a:spcAft>
                <a:spcPts val="0"/>
              </a:spcAft>
              <a:buNone/>
            </a:pPr>
            <a:r>
              <a:rPr lang="en"/>
              <a:t>Nick: 8 wildcash</a:t>
            </a:r>
            <a:endParaRPr/>
          </a:p>
          <a:p>
            <a:pPr indent="0" lvl="0" marL="0" rtl="0" algn="l">
              <a:spcBef>
                <a:spcPts val="1600"/>
              </a:spcBef>
              <a:spcAft>
                <a:spcPts val="0"/>
              </a:spcAft>
              <a:buNone/>
            </a:pPr>
            <a:r>
              <a:rPr lang="en"/>
              <a:t>Zane: 2 wildcash </a:t>
            </a:r>
            <a:endParaRPr/>
          </a:p>
          <a:p>
            <a:pPr indent="0" lvl="0" marL="0" rtl="0" algn="l">
              <a:spcBef>
                <a:spcPts val="1600"/>
              </a:spcBef>
              <a:spcAft>
                <a:spcPts val="0"/>
              </a:spcAft>
              <a:buNone/>
            </a:pPr>
            <a:r>
              <a:rPr lang="en"/>
              <a:t>Bryson was rehired by tristan</a:t>
            </a:r>
            <a:endParaRPr/>
          </a:p>
          <a:p>
            <a:pPr indent="0" lvl="0" marL="0" rtl="0" algn="l">
              <a:spcBef>
                <a:spcPts val="1600"/>
              </a:spcBef>
              <a:spcAft>
                <a:spcPts val="0"/>
              </a:spcAft>
              <a:buNone/>
            </a:pPr>
            <a:r>
              <a:rPr lang="en"/>
              <a:t>Chase was hired by Tristan.</a:t>
            </a:r>
            <a:endParaRPr/>
          </a:p>
          <a:p>
            <a:pPr indent="0" lvl="0" marL="0" rtl="0" algn="l">
              <a:spcBef>
                <a:spcPts val="1600"/>
              </a:spcBef>
              <a:spcAft>
                <a:spcPts val="0"/>
              </a:spcAft>
              <a:buNone/>
            </a:pPr>
            <a:r>
              <a:rPr lang="en"/>
              <a:t>Jayden was hired by Tristan</a:t>
            </a:r>
            <a:endParaRPr/>
          </a:p>
          <a:p>
            <a:pPr indent="0" lvl="0" marL="0" rtl="0" algn="l">
              <a:spcBef>
                <a:spcPts val="1600"/>
              </a:spcBef>
              <a:spcAft>
                <a:spcPts val="0"/>
              </a:spcAft>
              <a:buNone/>
            </a:pPr>
            <a:r>
              <a:rPr lang="en"/>
              <a:t>Zane made the SunChips cash for special collections</a:t>
            </a:r>
            <a:endParaRPr/>
          </a:p>
          <a:p>
            <a:pPr indent="0" lvl="0" marL="0" rtl="0" algn="l">
              <a:spcBef>
                <a:spcPts val="1600"/>
              </a:spcBef>
              <a:spcAft>
                <a:spcPts val="1600"/>
              </a:spcAft>
              <a:buNone/>
            </a:pPr>
            <a:r>
              <a:rPr lang="en"/>
              <a:t>Jamison left the NSAA</a:t>
            </a:r>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8" name="Shape 628"/>
        <p:cNvGrpSpPr/>
        <p:nvPr/>
      </p:nvGrpSpPr>
      <p:grpSpPr>
        <a:xfrm>
          <a:off x="0" y="0"/>
          <a:ext cx="0" cy="0"/>
          <a:chOff x="0" y="0"/>
          <a:chExt cx="0" cy="0"/>
        </a:xfrm>
      </p:grpSpPr>
      <p:sp>
        <p:nvSpPr>
          <p:cNvPr id="629" name="Google Shape;629;p10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21 2020</a:t>
            </a:r>
            <a:endParaRPr/>
          </a:p>
        </p:txBody>
      </p:sp>
      <p:sp>
        <p:nvSpPr>
          <p:cNvPr id="630" name="Google Shape;630;p10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Tristan: 77 wildcash</a:t>
            </a:r>
            <a:endParaRPr/>
          </a:p>
          <a:p>
            <a:pPr indent="0" lvl="0" marL="0" rtl="0" algn="l">
              <a:spcBef>
                <a:spcPts val="1600"/>
              </a:spcBef>
              <a:spcAft>
                <a:spcPts val="0"/>
              </a:spcAft>
              <a:buNone/>
            </a:pPr>
            <a:r>
              <a:rPr lang="en"/>
              <a:t>Zane: 7 </a:t>
            </a:r>
            <a:r>
              <a:rPr lang="en"/>
              <a:t>wildcash</a:t>
            </a:r>
            <a:endParaRPr/>
          </a:p>
          <a:p>
            <a:pPr indent="0" lvl="0" marL="0" rtl="0" algn="l">
              <a:spcBef>
                <a:spcPts val="1600"/>
              </a:spcBef>
              <a:spcAft>
                <a:spcPts val="0"/>
              </a:spcAft>
              <a:buNone/>
            </a:pPr>
            <a:r>
              <a:rPr lang="en"/>
              <a:t>Collin: 43 wildcash</a:t>
            </a:r>
            <a:endParaRPr/>
          </a:p>
          <a:p>
            <a:pPr indent="0" lvl="0" marL="0" rtl="0" algn="l">
              <a:spcBef>
                <a:spcPts val="1600"/>
              </a:spcBef>
              <a:spcAft>
                <a:spcPts val="0"/>
              </a:spcAft>
              <a:buNone/>
            </a:pPr>
            <a:r>
              <a:rPr lang="en"/>
              <a:t>David: 2 wildcash</a:t>
            </a:r>
            <a:endParaRPr/>
          </a:p>
          <a:p>
            <a:pPr indent="0" lvl="0" marL="0" rtl="0" algn="l">
              <a:spcBef>
                <a:spcPts val="1600"/>
              </a:spcBef>
              <a:spcAft>
                <a:spcPts val="0"/>
              </a:spcAft>
              <a:buNone/>
            </a:pPr>
            <a:r>
              <a:rPr lang="en"/>
              <a:t>Kyrillos was paid 5 wildcash</a:t>
            </a:r>
            <a:endParaRPr/>
          </a:p>
          <a:p>
            <a:pPr indent="0" lvl="0" marL="0" rtl="0" algn="l">
              <a:spcBef>
                <a:spcPts val="1600"/>
              </a:spcBef>
              <a:spcAft>
                <a:spcPts val="0"/>
              </a:spcAft>
              <a:buNone/>
            </a:pPr>
            <a:r>
              <a:rPr lang="en"/>
              <a:t>Jarad was paid 5 wildcash</a:t>
            </a:r>
            <a:endParaRPr/>
          </a:p>
          <a:p>
            <a:pPr indent="0" lvl="0" marL="0" rtl="0" algn="l">
              <a:spcBef>
                <a:spcPts val="1600"/>
              </a:spcBef>
              <a:spcAft>
                <a:spcPts val="0"/>
              </a:spcAft>
              <a:buNone/>
            </a:pPr>
            <a:r>
              <a:rPr lang="en"/>
              <a:t>Kyrillos: 3 wildcash </a:t>
            </a:r>
            <a:endParaRPr/>
          </a:p>
          <a:p>
            <a:pPr indent="0" lvl="0" marL="0" rtl="0" algn="l">
              <a:spcBef>
                <a:spcPts val="1600"/>
              </a:spcBef>
              <a:spcAft>
                <a:spcPts val="0"/>
              </a:spcAft>
              <a:buNone/>
            </a:pPr>
            <a:r>
              <a:rPr lang="en"/>
              <a:t>Nick gave his 3 wildcash payment to us.</a:t>
            </a:r>
            <a:endParaRPr/>
          </a:p>
          <a:p>
            <a:pPr indent="0" lvl="0" marL="0" rtl="0" algn="l">
              <a:spcBef>
                <a:spcPts val="1600"/>
              </a:spcBef>
              <a:spcAft>
                <a:spcPts val="0"/>
              </a:spcAft>
              <a:buNone/>
            </a:pPr>
            <a:r>
              <a:rPr lang="en"/>
              <a:t> </a:t>
            </a:r>
            <a:endParaRPr/>
          </a:p>
          <a:p>
            <a:pPr indent="0" lvl="0" marL="0" rtl="0" algn="l">
              <a:spcBef>
                <a:spcPts val="1600"/>
              </a:spcBef>
              <a:spcAft>
                <a:spcPts val="1600"/>
              </a:spcAft>
              <a:buNone/>
            </a:pPr>
            <a:r>
              <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4" name="Shape 634"/>
        <p:cNvGrpSpPr/>
        <p:nvPr/>
      </p:nvGrpSpPr>
      <p:grpSpPr>
        <a:xfrm>
          <a:off x="0" y="0"/>
          <a:ext cx="0" cy="0"/>
          <a:chOff x="0" y="0"/>
          <a:chExt cx="0" cy="0"/>
        </a:xfrm>
      </p:grpSpPr>
      <p:sp>
        <p:nvSpPr>
          <p:cNvPr id="635" name="Google Shape;635;p10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24 2020</a:t>
            </a:r>
            <a:endParaRPr/>
          </a:p>
        </p:txBody>
      </p:sp>
      <p:sp>
        <p:nvSpPr>
          <p:cNvPr id="636" name="Google Shape;636;p10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Collin: 12 wildcash</a:t>
            </a:r>
            <a:endParaRPr/>
          </a:p>
          <a:p>
            <a:pPr indent="0" lvl="0" marL="0" rtl="0" algn="l">
              <a:spcBef>
                <a:spcPts val="1600"/>
              </a:spcBef>
              <a:spcAft>
                <a:spcPts val="0"/>
              </a:spcAft>
              <a:buNone/>
            </a:pPr>
            <a:r>
              <a:rPr lang="en"/>
              <a:t>Zane: 7 wildcash</a:t>
            </a:r>
            <a:endParaRPr/>
          </a:p>
          <a:p>
            <a:pPr indent="0" lvl="0" marL="0" rtl="0" algn="l">
              <a:spcBef>
                <a:spcPts val="1600"/>
              </a:spcBef>
              <a:spcAft>
                <a:spcPts val="0"/>
              </a:spcAft>
              <a:buNone/>
            </a:pPr>
            <a:r>
              <a:rPr lang="en"/>
              <a:t>Zane has founded the N.I.L (NSAA information log) </a:t>
            </a:r>
            <a:r>
              <a:rPr lang="en"/>
              <a:t>it’s purpose is to conduct surveys or wildcash using students to find how to improve sales. And it uses secret agents to find out the information on the other companies.</a:t>
            </a:r>
            <a:endParaRPr/>
          </a:p>
          <a:p>
            <a:pPr indent="0" lvl="0" marL="0" rtl="0" algn="l">
              <a:spcBef>
                <a:spcPts val="1600"/>
              </a:spcBef>
              <a:spcAft>
                <a:spcPts val="0"/>
              </a:spcAft>
              <a:buNone/>
            </a:pPr>
            <a:r>
              <a:rPr lang="en"/>
              <a:t>Zane’s role is now supplier and N.I.L agent.</a:t>
            </a:r>
            <a:endParaRPr/>
          </a:p>
          <a:p>
            <a:pPr indent="0" lvl="0" marL="0" rtl="0" algn="l">
              <a:spcBef>
                <a:spcPts val="1600"/>
              </a:spcBef>
              <a:spcAft>
                <a:spcPts val="1600"/>
              </a:spcAft>
              <a:buNone/>
            </a:pPr>
            <a:r>
              <a:rPr lang="en"/>
              <a:t>The N.I.L agent Zane found new information. Last year there was another company called emporium. It was lead by sherkoni, founded in August, had 500 wildcash and was closed in December of last year. Nothing else is known.</a:t>
            </a:r>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0" name="Shape 640"/>
        <p:cNvGrpSpPr/>
        <p:nvPr/>
      </p:nvGrpSpPr>
      <p:grpSpPr>
        <a:xfrm>
          <a:off x="0" y="0"/>
          <a:ext cx="0" cy="0"/>
          <a:chOff x="0" y="0"/>
          <a:chExt cx="0" cy="0"/>
        </a:xfrm>
      </p:grpSpPr>
      <p:sp>
        <p:nvSpPr>
          <p:cNvPr id="641" name="Google Shape;641;p11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25 2020</a:t>
            </a:r>
            <a:endParaRPr/>
          </a:p>
        </p:txBody>
      </p:sp>
      <p:sp>
        <p:nvSpPr>
          <p:cNvPr id="642" name="Google Shape;642;p11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5 wildcash </a:t>
            </a:r>
            <a:endParaRPr/>
          </a:p>
          <a:p>
            <a:pPr indent="0" lvl="0" marL="0" rtl="0" algn="l">
              <a:spcBef>
                <a:spcPts val="1600"/>
              </a:spcBef>
              <a:spcAft>
                <a:spcPts val="0"/>
              </a:spcAft>
              <a:buNone/>
            </a:pPr>
            <a:r>
              <a:rPr lang="en"/>
              <a:t>Tristan: 50 wildcash </a:t>
            </a:r>
            <a:endParaRPr/>
          </a:p>
          <a:p>
            <a:pPr indent="0" lvl="0" marL="0" rtl="0" algn="l">
              <a:spcBef>
                <a:spcPts val="1600"/>
              </a:spcBef>
              <a:spcAft>
                <a:spcPts val="1600"/>
              </a:spcAft>
              <a:buNone/>
            </a:pPr>
            <a:r>
              <a:rPr lang="en"/>
              <a:t>Nick: 34 wildcash </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6" name="Shape 646"/>
        <p:cNvGrpSpPr/>
        <p:nvPr/>
      </p:nvGrpSpPr>
      <p:grpSpPr>
        <a:xfrm>
          <a:off x="0" y="0"/>
          <a:ext cx="0" cy="0"/>
          <a:chOff x="0" y="0"/>
          <a:chExt cx="0" cy="0"/>
        </a:xfrm>
      </p:grpSpPr>
      <p:sp>
        <p:nvSpPr>
          <p:cNvPr id="647" name="Google Shape;647;p11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Feb 26 2020</a:t>
            </a:r>
            <a:endParaRPr/>
          </a:p>
        </p:txBody>
      </p:sp>
      <p:sp>
        <p:nvSpPr>
          <p:cNvPr id="648" name="Google Shape;648;p11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Zane: 5 wildcash</a:t>
            </a:r>
            <a:endParaRPr/>
          </a:p>
          <a:p>
            <a:pPr indent="0" lvl="0" marL="0" rtl="0" algn="l">
              <a:spcBef>
                <a:spcPts val="1600"/>
              </a:spcBef>
              <a:spcAft>
                <a:spcPts val="0"/>
              </a:spcAft>
              <a:buNone/>
            </a:pPr>
            <a:r>
              <a:rPr lang="en"/>
              <a:t>Collin: 24 wildcash</a:t>
            </a:r>
            <a:endParaRPr/>
          </a:p>
          <a:p>
            <a:pPr indent="0" lvl="0" marL="0" rtl="0" algn="l">
              <a:spcBef>
                <a:spcPts val="1600"/>
              </a:spcBef>
              <a:spcAft>
                <a:spcPts val="0"/>
              </a:spcAft>
              <a:buNone/>
            </a:pPr>
            <a:r>
              <a:rPr lang="en"/>
              <a:t>Kyrillos: 2 wildcash </a:t>
            </a:r>
            <a:endParaRPr/>
          </a:p>
          <a:p>
            <a:pPr indent="0" lvl="0" marL="0" rtl="0" algn="l">
              <a:spcBef>
                <a:spcPts val="1600"/>
              </a:spcBef>
              <a:spcAft>
                <a:spcPts val="0"/>
              </a:spcAft>
              <a:buNone/>
            </a:pPr>
            <a:r>
              <a:rPr lang="en"/>
              <a:t>Nick: 46 wildcash </a:t>
            </a:r>
            <a:endParaRPr/>
          </a:p>
          <a:p>
            <a:pPr indent="0" lvl="0" marL="0" rtl="0" algn="l">
              <a:spcBef>
                <a:spcPts val="1600"/>
              </a:spcBef>
              <a:spcAft>
                <a:spcPts val="1600"/>
              </a:spcAft>
              <a:buNone/>
            </a:pPr>
            <a:r>
              <a:rPr lang="en"/>
              <a:t>Nick was promoted to general</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